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60" r:id="rId3"/>
    <p:sldId id="257" r:id="rId4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542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3672" y="12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3E9CC-82FD-4C58-907E-8B0474080E1D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A396-C767-439D-B82A-75296C7DCB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473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3E9CC-82FD-4C58-907E-8B0474080E1D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A396-C767-439D-B82A-75296C7DCB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063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3E9CC-82FD-4C58-907E-8B0474080E1D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A396-C767-439D-B82A-75296C7DCB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761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3E9CC-82FD-4C58-907E-8B0474080E1D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A396-C767-439D-B82A-75296C7DCB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264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3E9CC-82FD-4C58-907E-8B0474080E1D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A396-C767-439D-B82A-75296C7DCB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977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3E9CC-82FD-4C58-907E-8B0474080E1D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A396-C767-439D-B82A-75296C7DCB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105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3E9CC-82FD-4C58-907E-8B0474080E1D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A396-C767-439D-B82A-75296C7DCB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635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3E9CC-82FD-4C58-907E-8B0474080E1D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A396-C767-439D-B82A-75296C7DCB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015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3E9CC-82FD-4C58-907E-8B0474080E1D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A396-C767-439D-B82A-75296C7DCB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806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3E9CC-82FD-4C58-907E-8B0474080E1D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A396-C767-439D-B82A-75296C7DCB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35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3E9CC-82FD-4C58-907E-8B0474080E1D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A396-C767-439D-B82A-75296C7DCB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376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3E9CC-82FD-4C58-907E-8B0474080E1D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B2A396-C767-439D-B82A-75296C7DCB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071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TextBox 809">
            <a:extLst>
              <a:ext uri="{FF2B5EF4-FFF2-40B4-BE49-F238E27FC236}">
                <a16:creationId xmlns:a16="http://schemas.microsoft.com/office/drawing/2014/main" id="{73C1937F-262A-15F8-B16D-97D9AE30413E}"/>
              </a:ext>
            </a:extLst>
          </p:cNvPr>
          <p:cNvSpPr txBox="1"/>
          <p:nvPr/>
        </p:nvSpPr>
        <p:spPr>
          <a:xfrm>
            <a:off x="5400000" y="540000"/>
            <a:ext cx="4320000" cy="5170646"/>
          </a:xfrm>
          <a:prstGeom prst="rect">
            <a:avLst/>
          </a:prstGeom>
          <a:noFill/>
        </p:spPr>
        <p:txBody>
          <a:bodyPr wrap="square" lIns="72000" rIns="72000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100" dirty="0"/>
              <a:t>Buck module: remove pins, solder only 5V pin. Place on PCB, fold 5V pin toward C and solder there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Red wire upside through W and I, fold toward V and J respectively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Solder Boost. Fold pins Vo-H, GND-N and Vi-E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Red wire runs underside from H to J-I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Boost Vo over module red wire to R pass-through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Solder 10K underside through S and back through O. A dangles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Prepare C3:</a:t>
            </a:r>
          </a:p>
          <a:p>
            <a:pPr marL="360000" lvl="1" indent="-171450">
              <a:buFont typeface="Arial" panose="020B0604020202020204" pitchFamily="34" charset="0"/>
              <a:buChar char="•"/>
            </a:pPr>
            <a:r>
              <a:rPr lang="en-US" altLang="ko-KR" sz="1100" dirty="0"/>
              <a:t>Solder all pins except G, T, A</a:t>
            </a:r>
          </a:p>
          <a:p>
            <a:pPr marL="360000" lvl="1" indent="-171450">
              <a:buFont typeface="Arial" panose="020B0604020202020204" pitchFamily="34" charset="0"/>
              <a:buChar char="•"/>
            </a:pPr>
            <a:r>
              <a:rPr lang="en-US" altLang="ko-KR" sz="1100" dirty="0"/>
              <a:t>Yellow core pins point up (incl. O), soldered underside. Violet pins must have enough length underside to solder to PCB for support</a:t>
            </a:r>
          </a:p>
          <a:p>
            <a:pPr marL="360000" lvl="1" indent="-171450">
              <a:buFont typeface="Arial" panose="020B0604020202020204" pitchFamily="34" charset="0"/>
              <a:buChar char="•"/>
            </a:pPr>
            <a:r>
              <a:rPr lang="en-US" altLang="ko-KR" sz="1100" dirty="0"/>
              <a:t>Remove bottom spacers. Keep upper spacers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Place C3, fold pins V-W and solder all including upper-pointing pins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Solder 10K’s A leg up to C3. Ensure S-O is linked between PCB and C3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Braid together 1 strand each of black and wrapper wires, solder through T from underside up to C3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Solder 100K topside, through B and A (</a:t>
            </a:r>
            <a:r>
              <a:rPr lang="en-US" altLang="ko-KR" sz="1100" dirty="0" err="1"/>
              <a:t>castillation</a:t>
            </a:r>
            <a:r>
              <a:rPr lang="en-US" altLang="ko-KR" sz="1100" dirty="0"/>
              <a:t>)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Solder transistor underside at D, G (up to C3), S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Place AHT10 on PCB and insert 4-pin header from underneath. Solder from upside, then remove spacers. Wrap wires underside with C3.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Solder battery wires from B and T underside peeking up and toward connector legs (L, M). Blue wire to Boost Vi underside via B.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Place battery connector, fold pins and solder.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Black wire from M to N is topside, at N fold toward O-S and solder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Relay: clip NC pin and solder underside C, R, I, D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100" dirty="0"/>
              <a:t>Glue-gun Relay to PCB</a:t>
            </a:r>
          </a:p>
          <a:p>
            <a:pPr marL="228600" indent="-228600">
              <a:buAutoNum type="arabicPeriod"/>
            </a:pPr>
            <a:r>
              <a:rPr lang="en-US" altLang="ko-KR" sz="1100" dirty="0"/>
              <a:t>Populate LoRa pins except VCC and GND. DIO is NC. Yellow core pins point up, so headers are inserted from above and soldered underside</a:t>
            </a:r>
          </a:p>
          <a:p>
            <a:pPr marL="228600" indent="-228600">
              <a:buAutoNum type="arabicPeriod"/>
            </a:pPr>
            <a:r>
              <a:rPr lang="en-US" altLang="ko-KR" sz="1100" dirty="0"/>
              <a:t>LoRa VCC and GND are pass-through from underside to Buck module</a:t>
            </a:r>
          </a:p>
          <a:p>
            <a:pPr marL="228600" indent="-228600">
              <a:buAutoNum type="arabicPeriod"/>
            </a:pPr>
            <a:r>
              <a:rPr lang="en-US" altLang="ko-KR" sz="1100" dirty="0"/>
              <a:t>Wrap SPI wires topside between LoRa and C3</a:t>
            </a:r>
          </a:p>
        </p:txBody>
      </p:sp>
      <p:grpSp>
        <p:nvGrpSpPr>
          <p:cNvPr id="545" name="그룹 544">
            <a:extLst>
              <a:ext uri="{FF2B5EF4-FFF2-40B4-BE49-F238E27FC236}">
                <a16:creationId xmlns:a16="http://schemas.microsoft.com/office/drawing/2014/main" id="{ACD57EF3-24C5-171A-1073-DF2BE8869650}"/>
              </a:ext>
            </a:extLst>
          </p:cNvPr>
          <p:cNvGrpSpPr/>
          <p:nvPr/>
        </p:nvGrpSpPr>
        <p:grpSpPr>
          <a:xfrm>
            <a:off x="360000" y="1441333"/>
            <a:ext cx="4320000" cy="2880000"/>
            <a:chOff x="3600000" y="3600000"/>
            <a:chExt cx="4320000" cy="2880000"/>
          </a:xfrm>
        </p:grpSpPr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06DBAD76-570D-2111-DC03-10E075387060}"/>
                </a:ext>
              </a:extLst>
            </p:cNvPr>
            <p:cNvSpPr/>
            <p:nvPr/>
          </p:nvSpPr>
          <p:spPr>
            <a:xfrm>
              <a:off x="3600000" y="3600000"/>
              <a:ext cx="4320000" cy="2880000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77700D6-5336-C099-B4A3-B8589B6ED2C2}"/>
                </a:ext>
              </a:extLst>
            </p:cNvPr>
            <p:cNvSpPr/>
            <p:nvPr/>
          </p:nvSpPr>
          <p:spPr>
            <a:xfrm>
              <a:off x="396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7AD6C68A-C139-4920-96F2-4388A6E1814B}"/>
                </a:ext>
              </a:extLst>
            </p:cNvPr>
            <p:cNvSpPr/>
            <p:nvPr/>
          </p:nvSpPr>
          <p:spPr>
            <a:xfrm>
              <a:off x="396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A582A84-2E51-C17A-AF9E-0860B355CBD5}"/>
                </a:ext>
              </a:extLst>
            </p:cNvPr>
            <p:cNvSpPr/>
            <p:nvPr/>
          </p:nvSpPr>
          <p:spPr>
            <a:xfrm>
              <a:off x="396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4F1F9F1-C364-E802-1A9F-1A11B4B5FA64}"/>
                </a:ext>
              </a:extLst>
            </p:cNvPr>
            <p:cNvSpPr/>
            <p:nvPr/>
          </p:nvSpPr>
          <p:spPr>
            <a:xfrm>
              <a:off x="396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09678EC-4A67-34DD-5E72-7C57247CF2D1}"/>
                </a:ext>
              </a:extLst>
            </p:cNvPr>
            <p:cNvSpPr/>
            <p:nvPr/>
          </p:nvSpPr>
          <p:spPr>
            <a:xfrm>
              <a:off x="396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7C502EDC-F451-A655-A64A-C5F8B1D1CDDB}"/>
                </a:ext>
              </a:extLst>
            </p:cNvPr>
            <p:cNvSpPr/>
            <p:nvPr/>
          </p:nvSpPr>
          <p:spPr>
            <a:xfrm>
              <a:off x="396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558AF75-BEE9-ED21-7696-DD6BE3A6C642}"/>
                </a:ext>
              </a:extLst>
            </p:cNvPr>
            <p:cNvSpPr/>
            <p:nvPr/>
          </p:nvSpPr>
          <p:spPr>
            <a:xfrm>
              <a:off x="396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F36E8D5-40EE-3CCB-E07F-A13E4901B8A7}"/>
                </a:ext>
              </a:extLst>
            </p:cNvPr>
            <p:cNvSpPr/>
            <p:nvPr/>
          </p:nvSpPr>
          <p:spPr>
            <a:xfrm>
              <a:off x="396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3C96484-DAC8-883F-9A4F-6BC60740CE4F}"/>
                </a:ext>
              </a:extLst>
            </p:cNvPr>
            <p:cNvSpPr/>
            <p:nvPr/>
          </p:nvSpPr>
          <p:spPr>
            <a:xfrm>
              <a:off x="396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BDC756-EF63-2BAE-BCBF-686ACC5A9BB9}"/>
                </a:ext>
              </a:extLst>
            </p:cNvPr>
            <p:cNvSpPr/>
            <p:nvPr/>
          </p:nvSpPr>
          <p:spPr>
            <a:xfrm>
              <a:off x="396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4DE85903-1056-F5BD-B898-EE4F40F6B1B6}"/>
                </a:ext>
              </a:extLst>
            </p:cNvPr>
            <p:cNvSpPr/>
            <p:nvPr/>
          </p:nvSpPr>
          <p:spPr>
            <a:xfrm>
              <a:off x="414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DCFD03D-5AC5-34BD-00AF-11C305A3EE36}"/>
                </a:ext>
              </a:extLst>
            </p:cNvPr>
            <p:cNvSpPr/>
            <p:nvPr/>
          </p:nvSpPr>
          <p:spPr>
            <a:xfrm>
              <a:off x="414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4BA2CD3-CDA4-6C0E-A021-50EC7D9376C7}"/>
                </a:ext>
              </a:extLst>
            </p:cNvPr>
            <p:cNvSpPr/>
            <p:nvPr/>
          </p:nvSpPr>
          <p:spPr>
            <a:xfrm>
              <a:off x="414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7348296-F4A6-C2AC-0CD1-D976B485C309}"/>
                </a:ext>
              </a:extLst>
            </p:cNvPr>
            <p:cNvSpPr/>
            <p:nvPr/>
          </p:nvSpPr>
          <p:spPr>
            <a:xfrm>
              <a:off x="414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D229A31-3C70-1771-3B47-798218B67652}"/>
                </a:ext>
              </a:extLst>
            </p:cNvPr>
            <p:cNvSpPr/>
            <p:nvPr/>
          </p:nvSpPr>
          <p:spPr>
            <a:xfrm>
              <a:off x="414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A816E745-A529-E09B-F08B-66558DEF89A1}"/>
                </a:ext>
              </a:extLst>
            </p:cNvPr>
            <p:cNvSpPr/>
            <p:nvPr/>
          </p:nvSpPr>
          <p:spPr>
            <a:xfrm>
              <a:off x="414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BDC195FA-9731-5FBE-6A1B-79B0C4C7B885}"/>
                </a:ext>
              </a:extLst>
            </p:cNvPr>
            <p:cNvSpPr/>
            <p:nvPr/>
          </p:nvSpPr>
          <p:spPr>
            <a:xfrm>
              <a:off x="414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506BE1C-C721-6AB0-E1B0-7419C30253AD}"/>
                </a:ext>
              </a:extLst>
            </p:cNvPr>
            <p:cNvSpPr/>
            <p:nvPr/>
          </p:nvSpPr>
          <p:spPr>
            <a:xfrm>
              <a:off x="414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50CB4EF-26DC-CBDF-9AE4-D538973222AD}"/>
                </a:ext>
              </a:extLst>
            </p:cNvPr>
            <p:cNvSpPr/>
            <p:nvPr/>
          </p:nvSpPr>
          <p:spPr>
            <a:xfrm>
              <a:off x="414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175C7D2-7806-555E-7524-8C65E58E5B5D}"/>
                </a:ext>
              </a:extLst>
            </p:cNvPr>
            <p:cNvSpPr/>
            <p:nvPr/>
          </p:nvSpPr>
          <p:spPr>
            <a:xfrm>
              <a:off x="414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B9D8394F-9704-CC4B-FB08-7DAA6E061E05}"/>
                </a:ext>
              </a:extLst>
            </p:cNvPr>
            <p:cNvSpPr/>
            <p:nvPr/>
          </p:nvSpPr>
          <p:spPr>
            <a:xfrm>
              <a:off x="432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18C6B51-59D9-5651-5331-92F898DD7EE4}"/>
                </a:ext>
              </a:extLst>
            </p:cNvPr>
            <p:cNvSpPr/>
            <p:nvPr/>
          </p:nvSpPr>
          <p:spPr>
            <a:xfrm>
              <a:off x="432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A77C80C8-F0E4-0C75-4503-1B1BCE6A42A3}"/>
                </a:ext>
              </a:extLst>
            </p:cNvPr>
            <p:cNvSpPr/>
            <p:nvPr/>
          </p:nvSpPr>
          <p:spPr>
            <a:xfrm>
              <a:off x="432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C7B6F7DF-8BE5-999F-30A1-1E083DF63DD0}"/>
                </a:ext>
              </a:extLst>
            </p:cNvPr>
            <p:cNvSpPr/>
            <p:nvPr/>
          </p:nvSpPr>
          <p:spPr>
            <a:xfrm>
              <a:off x="432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064F1833-94DF-7A70-7E3C-328CED6036F5}"/>
                </a:ext>
              </a:extLst>
            </p:cNvPr>
            <p:cNvSpPr/>
            <p:nvPr/>
          </p:nvSpPr>
          <p:spPr>
            <a:xfrm>
              <a:off x="432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AC72531B-4E6E-C28B-950B-5C362E89354F}"/>
                </a:ext>
              </a:extLst>
            </p:cNvPr>
            <p:cNvSpPr/>
            <p:nvPr/>
          </p:nvSpPr>
          <p:spPr>
            <a:xfrm>
              <a:off x="432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F2D99AEE-274D-0CFE-BAE6-6F9A67CA739E}"/>
                </a:ext>
              </a:extLst>
            </p:cNvPr>
            <p:cNvSpPr/>
            <p:nvPr/>
          </p:nvSpPr>
          <p:spPr>
            <a:xfrm>
              <a:off x="432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D7E24136-EB25-28E0-8B4E-13EE4DE41674}"/>
                </a:ext>
              </a:extLst>
            </p:cNvPr>
            <p:cNvSpPr/>
            <p:nvPr/>
          </p:nvSpPr>
          <p:spPr>
            <a:xfrm>
              <a:off x="432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C037CB6-141C-2B51-5EA4-CAB4AA11D420}"/>
                </a:ext>
              </a:extLst>
            </p:cNvPr>
            <p:cNvSpPr/>
            <p:nvPr/>
          </p:nvSpPr>
          <p:spPr>
            <a:xfrm>
              <a:off x="432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E9C2ED8B-FD8F-9E39-5E7E-3A238F4BEB58}"/>
                </a:ext>
              </a:extLst>
            </p:cNvPr>
            <p:cNvSpPr/>
            <p:nvPr/>
          </p:nvSpPr>
          <p:spPr>
            <a:xfrm>
              <a:off x="432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D984A1A9-97C8-E1E6-3CD8-38348DC8411C}"/>
                </a:ext>
              </a:extLst>
            </p:cNvPr>
            <p:cNvSpPr/>
            <p:nvPr/>
          </p:nvSpPr>
          <p:spPr>
            <a:xfrm>
              <a:off x="450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9BA7AD3C-8707-A744-5B25-8CCFDEFFD147}"/>
                </a:ext>
              </a:extLst>
            </p:cNvPr>
            <p:cNvSpPr/>
            <p:nvPr/>
          </p:nvSpPr>
          <p:spPr>
            <a:xfrm>
              <a:off x="450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C3B7D90C-582D-1F2B-91E7-B1B84F579F95}"/>
                </a:ext>
              </a:extLst>
            </p:cNvPr>
            <p:cNvSpPr/>
            <p:nvPr/>
          </p:nvSpPr>
          <p:spPr>
            <a:xfrm>
              <a:off x="450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B232C138-48C2-8661-2B64-CD7CD6F59638}"/>
                </a:ext>
              </a:extLst>
            </p:cNvPr>
            <p:cNvSpPr/>
            <p:nvPr/>
          </p:nvSpPr>
          <p:spPr>
            <a:xfrm>
              <a:off x="450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FDC74B6F-55C5-8934-7CBE-9A01278C73B5}"/>
                </a:ext>
              </a:extLst>
            </p:cNvPr>
            <p:cNvSpPr/>
            <p:nvPr/>
          </p:nvSpPr>
          <p:spPr>
            <a:xfrm>
              <a:off x="450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A4619A09-E3C6-84B7-117B-269FB545F24B}"/>
                </a:ext>
              </a:extLst>
            </p:cNvPr>
            <p:cNvSpPr/>
            <p:nvPr/>
          </p:nvSpPr>
          <p:spPr>
            <a:xfrm>
              <a:off x="450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D0227C20-74C1-B4DF-9E5C-222A99C99BF9}"/>
                </a:ext>
              </a:extLst>
            </p:cNvPr>
            <p:cNvSpPr/>
            <p:nvPr/>
          </p:nvSpPr>
          <p:spPr>
            <a:xfrm>
              <a:off x="450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92E9CAED-CCFC-1133-4B80-E22DD99C8569}"/>
                </a:ext>
              </a:extLst>
            </p:cNvPr>
            <p:cNvSpPr/>
            <p:nvPr/>
          </p:nvSpPr>
          <p:spPr>
            <a:xfrm>
              <a:off x="450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70F8CEB0-0C9E-7B38-CF6C-4F0A88364E0F}"/>
                </a:ext>
              </a:extLst>
            </p:cNvPr>
            <p:cNvSpPr/>
            <p:nvPr/>
          </p:nvSpPr>
          <p:spPr>
            <a:xfrm>
              <a:off x="450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DBE7972-FA1A-BC1A-A8F4-7CB55C0D119E}"/>
                </a:ext>
              </a:extLst>
            </p:cNvPr>
            <p:cNvSpPr/>
            <p:nvPr/>
          </p:nvSpPr>
          <p:spPr>
            <a:xfrm>
              <a:off x="450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8B4FDE98-3A08-9F46-D086-85DEB3EB8FDE}"/>
                </a:ext>
              </a:extLst>
            </p:cNvPr>
            <p:cNvSpPr/>
            <p:nvPr/>
          </p:nvSpPr>
          <p:spPr>
            <a:xfrm>
              <a:off x="468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A3D76860-9C85-78F3-0648-39CA8C32A8FA}"/>
                </a:ext>
              </a:extLst>
            </p:cNvPr>
            <p:cNvSpPr/>
            <p:nvPr/>
          </p:nvSpPr>
          <p:spPr>
            <a:xfrm>
              <a:off x="468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EF463B54-1D99-1C32-EA3D-E42DE864D0D9}"/>
                </a:ext>
              </a:extLst>
            </p:cNvPr>
            <p:cNvSpPr/>
            <p:nvPr/>
          </p:nvSpPr>
          <p:spPr>
            <a:xfrm>
              <a:off x="468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0A0E2AA6-0D41-BB4D-1BA3-DE001EBC5308}"/>
                </a:ext>
              </a:extLst>
            </p:cNvPr>
            <p:cNvSpPr/>
            <p:nvPr/>
          </p:nvSpPr>
          <p:spPr>
            <a:xfrm>
              <a:off x="468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F6E66D61-AFE2-A7AA-3318-4899B27BC0B4}"/>
                </a:ext>
              </a:extLst>
            </p:cNvPr>
            <p:cNvSpPr/>
            <p:nvPr/>
          </p:nvSpPr>
          <p:spPr>
            <a:xfrm>
              <a:off x="468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A423808D-CB57-4DF5-A042-E24CEBBE4878}"/>
                </a:ext>
              </a:extLst>
            </p:cNvPr>
            <p:cNvSpPr/>
            <p:nvPr/>
          </p:nvSpPr>
          <p:spPr>
            <a:xfrm>
              <a:off x="468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EB0A0B98-AEFB-C4CB-FB01-35560BBA1464}"/>
                </a:ext>
              </a:extLst>
            </p:cNvPr>
            <p:cNvSpPr/>
            <p:nvPr/>
          </p:nvSpPr>
          <p:spPr>
            <a:xfrm>
              <a:off x="468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ACE2A7C3-D3DF-825E-5692-5AFB167B5557}"/>
                </a:ext>
              </a:extLst>
            </p:cNvPr>
            <p:cNvSpPr/>
            <p:nvPr/>
          </p:nvSpPr>
          <p:spPr>
            <a:xfrm>
              <a:off x="468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4410B5B1-E67D-DCBF-7806-1E8DC3E4DF8B}"/>
                </a:ext>
              </a:extLst>
            </p:cNvPr>
            <p:cNvSpPr/>
            <p:nvPr/>
          </p:nvSpPr>
          <p:spPr>
            <a:xfrm>
              <a:off x="468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1975C3CB-D5E8-71CD-3D50-58B0DFBCE6D5}"/>
                </a:ext>
              </a:extLst>
            </p:cNvPr>
            <p:cNvSpPr/>
            <p:nvPr/>
          </p:nvSpPr>
          <p:spPr>
            <a:xfrm>
              <a:off x="468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E64DADF2-52A4-B29D-C172-AE0CECB2C925}"/>
                </a:ext>
              </a:extLst>
            </p:cNvPr>
            <p:cNvSpPr/>
            <p:nvPr/>
          </p:nvSpPr>
          <p:spPr>
            <a:xfrm>
              <a:off x="486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B19F5B2A-2CCD-A3BD-E37C-96FCBB95355D}"/>
                </a:ext>
              </a:extLst>
            </p:cNvPr>
            <p:cNvSpPr/>
            <p:nvPr/>
          </p:nvSpPr>
          <p:spPr>
            <a:xfrm>
              <a:off x="486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9168D62B-0952-42AC-88EB-A2CCF19FBC2F}"/>
                </a:ext>
              </a:extLst>
            </p:cNvPr>
            <p:cNvSpPr/>
            <p:nvPr/>
          </p:nvSpPr>
          <p:spPr>
            <a:xfrm>
              <a:off x="486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A9F32087-783F-B1DF-EA76-BB15B6E32D9E}"/>
                </a:ext>
              </a:extLst>
            </p:cNvPr>
            <p:cNvSpPr/>
            <p:nvPr/>
          </p:nvSpPr>
          <p:spPr>
            <a:xfrm>
              <a:off x="486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5CA7452F-B778-DDFC-C40E-E9F14E2207D4}"/>
                </a:ext>
              </a:extLst>
            </p:cNvPr>
            <p:cNvSpPr/>
            <p:nvPr/>
          </p:nvSpPr>
          <p:spPr>
            <a:xfrm>
              <a:off x="486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94DC21A0-FFA5-D00F-15B3-4008C99A7B00}"/>
                </a:ext>
              </a:extLst>
            </p:cNvPr>
            <p:cNvSpPr/>
            <p:nvPr/>
          </p:nvSpPr>
          <p:spPr>
            <a:xfrm>
              <a:off x="486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04EAC73B-FB48-9F5E-B881-F0C492E0262B}"/>
                </a:ext>
              </a:extLst>
            </p:cNvPr>
            <p:cNvSpPr/>
            <p:nvPr/>
          </p:nvSpPr>
          <p:spPr>
            <a:xfrm>
              <a:off x="486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03D66A57-2CCD-7943-E57C-833A552C4EFE}"/>
                </a:ext>
              </a:extLst>
            </p:cNvPr>
            <p:cNvSpPr/>
            <p:nvPr/>
          </p:nvSpPr>
          <p:spPr>
            <a:xfrm>
              <a:off x="486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CBF3FE7B-BBAE-7BE5-FA14-69B91E22BAA1}"/>
                </a:ext>
              </a:extLst>
            </p:cNvPr>
            <p:cNvSpPr/>
            <p:nvPr/>
          </p:nvSpPr>
          <p:spPr>
            <a:xfrm>
              <a:off x="486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511227CF-FA42-60F6-9794-8BDC59899598}"/>
                </a:ext>
              </a:extLst>
            </p:cNvPr>
            <p:cNvSpPr/>
            <p:nvPr/>
          </p:nvSpPr>
          <p:spPr>
            <a:xfrm>
              <a:off x="486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5ED10F84-37AC-690D-D85A-946F338EF9B9}"/>
                </a:ext>
              </a:extLst>
            </p:cNvPr>
            <p:cNvSpPr/>
            <p:nvPr/>
          </p:nvSpPr>
          <p:spPr>
            <a:xfrm>
              <a:off x="504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23029F96-EE2B-3F63-0B15-5137E7EC3F85}"/>
                </a:ext>
              </a:extLst>
            </p:cNvPr>
            <p:cNvSpPr/>
            <p:nvPr/>
          </p:nvSpPr>
          <p:spPr>
            <a:xfrm>
              <a:off x="504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3FD56A15-9E48-A9DB-B5DC-AAD2B1F5FA8C}"/>
                </a:ext>
              </a:extLst>
            </p:cNvPr>
            <p:cNvSpPr/>
            <p:nvPr/>
          </p:nvSpPr>
          <p:spPr>
            <a:xfrm>
              <a:off x="504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6A81047C-5444-0277-D14B-6CCFC5750870}"/>
                </a:ext>
              </a:extLst>
            </p:cNvPr>
            <p:cNvSpPr/>
            <p:nvPr/>
          </p:nvSpPr>
          <p:spPr>
            <a:xfrm>
              <a:off x="504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4BFFBB76-ED94-AD0E-9295-D6FF6124AA61}"/>
                </a:ext>
              </a:extLst>
            </p:cNvPr>
            <p:cNvSpPr/>
            <p:nvPr/>
          </p:nvSpPr>
          <p:spPr>
            <a:xfrm>
              <a:off x="504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EF6B777D-2348-986C-AC3A-3B8A92A06709}"/>
                </a:ext>
              </a:extLst>
            </p:cNvPr>
            <p:cNvSpPr/>
            <p:nvPr/>
          </p:nvSpPr>
          <p:spPr>
            <a:xfrm>
              <a:off x="504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594FE896-AE6B-D910-5655-B3DF846DB7BD}"/>
                </a:ext>
              </a:extLst>
            </p:cNvPr>
            <p:cNvSpPr/>
            <p:nvPr/>
          </p:nvSpPr>
          <p:spPr>
            <a:xfrm>
              <a:off x="504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6457E032-446E-FE8A-2036-D0A16F006C3B}"/>
                </a:ext>
              </a:extLst>
            </p:cNvPr>
            <p:cNvSpPr/>
            <p:nvPr/>
          </p:nvSpPr>
          <p:spPr>
            <a:xfrm>
              <a:off x="504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5184572D-BE20-1017-9D4E-C38B943FC7B8}"/>
                </a:ext>
              </a:extLst>
            </p:cNvPr>
            <p:cNvSpPr/>
            <p:nvPr/>
          </p:nvSpPr>
          <p:spPr>
            <a:xfrm>
              <a:off x="504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F7FD1A00-4E06-026B-195F-3C5118625E49}"/>
                </a:ext>
              </a:extLst>
            </p:cNvPr>
            <p:cNvSpPr/>
            <p:nvPr/>
          </p:nvSpPr>
          <p:spPr>
            <a:xfrm>
              <a:off x="504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A601C742-88AE-6F39-B60D-F59D09C526EC}"/>
                </a:ext>
              </a:extLst>
            </p:cNvPr>
            <p:cNvSpPr/>
            <p:nvPr/>
          </p:nvSpPr>
          <p:spPr>
            <a:xfrm>
              <a:off x="522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76F1C483-5F5A-F556-D390-1E5B4DD5F47C}"/>
                </a:ext>
              </a:extLst>
            </p:cNvPr>
            <p:cNvSpPr/>
            <p:nvPr/>
          </p:nvSpPr>
          <p:spPr>
            <a:xfrm>
              <a:off x="522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BC6C7DD7-3E46-FD44-1271-5CDA5E3D4871}"/>
                </a:ext>
              </a:extLst>
            </p:cNvPr>
            <p:cNvSpPr/>
            <p:nvPr/>
          </p:nvSpPr>
          <p:spPr>
            <a:xfrm>
              <a:off x="522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8316894E-A91F-8C67-E476-E13C564C8C8D}"/>
                </a:ext>
              </a:extLst>
            </p:cNvPr>
            <p:cNvSpPr/>
            <p:nvPr/>
          </p:nvSpPr>
          <p:spPr>
            <a:xfrm>
              <a:off x="522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1F753C7E-B71A-8D2B-BE5E-35243D14BE6B}"/>
                </a:ext>
              </a:extLst>
            </p:cNvPr>
            <p:cNvSpPr/>
            <p:nvPr/>
          </p:nvSpPr>
          <p:spPr>
            <a:xfrm>
              <a:off x="522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BDA31C1A-72A3-BD34-C497-7BC692D029E0}"/>
                </a:ext>
              </a:extLst>
            </p:cNvPr>
            <p:cNvSpPr/>
            <p:nvPr/>
          </p:nvSpPr>
          <p:spPr>
            <a:xfrm>
              <a:off x="522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A1744034-AF21-F6C4-10F4-B3DE99683CBC}"/>
                </a:ext>
              </a:extLst>
            </p:cNvPr>
            <p:cNvSpPr/>
            <p:nvPr/>
          </p:nvSpPr>
          <p:spPr>
            <a:xfrm>
              <a:off x="522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BE8C80CD-6736-C2EB-EB6C-F6F30EB65440}"/>
                </a:ext>
              </a:extLst>
            </p:cNvPr>
            <p:cNvSpPr/>
            <p:nvPr/>
          </p:nvSpPr>
          <p:spPr>
            <a:xfrm>
              <a:off x="522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B185D206-5989-ABCD-7C65-9A27B4A3F59B}"/>
                </a:ext>
              </a:extLst>
            </p:cNvPr>
            <p:cNvSpPr/>
            <p:nvPr/>
          </p:nvSpPr>
          <p:spPr>
            <a:xfrm>
              <a:off x="522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034AE8C1-2616-1560-F150-629C47586FC6}"/>
                </a:ext>
              </a:extLst>
            </p:cNvPr>
            <p:cNvSpPr/>
            <p:nvPr/>
          </p:nvSpPr>
          <p:spPr>
            <a:xfrm>
              <a:off x="522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72C55701-F6B2-1D66-057B-D034FDD6902B}"/>
                </a:ext>
              </a:extLst>
            </p:cNvPr>
            <p:cNvSpPr/>
            <p:nvPr/>
          </p:nvSpPr>
          <p:spPr>
            <a:xfrm>
              <a:off x="540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8D842F34-1618-B8F5-E66A-1108C3107841}"/>
                </a:ext>
              </a:extLst>
            </p:cNvPr>
            <p:cNvSpPr/>
            <p:nvPr/>
          </p:nvSpPr>
          <p:spPr>
            <a:xfrm>
              <a:off x="540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AD8EF032-5511-CAE1-DAAE-0B184F313CA9}"/>
                </a:ext>
              </a:extLst>
            </p:cNvPr>
            <p:cNvSpPr/>
            <p:nvPr/>
          </p:nvSpPr>
          <p:spPr>
            <a:xfrm>
              <a:off x="540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E362B982-BFA4-2D72-2C01-FBA12BA28C6D}"/>
                </a:ext>
              </a:extLst>
            </p:cNvPr>
            <p:cNvSpPr/>
            <p:nvPr/>
          </p:nvSpPr>
          <p:spPr>
            <a:xfrm>
              <a:off x="540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49DEA758-0605-668B-6250-83D9397443BD}"/>
                </a:ext>
              </a:extLst>
            </p:cNvPr>
            <p:cNvSpPr/>
            <p:nvPr/>
          </p:nvSpPr>
          <p:spPr>
            <a:xfrm>
              <a:off x="540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88E2898A-F561-BCFA-5D3F-FF5E9DE8C534}"/>
                </a:ext>
              </a:extLst>
            </p:cNvPr>
            <p:cNvSpPr/>
            <p:nvPr/>
          </p:nvSpPr>
          <p:spPr>
            <a:xfrm>
              <a:off x="540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A505625A-E8AC-560D-CF14-902910082F68}"/>
                </a:ext>
              </a:extLst>
            </p:cNvPr>
            <p:cNvSpPr/>
            <p:nvPr/>
          </p:nvSpPr>
          <p:spPr>
            <a:xfrm>
              <a:off x="540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6E83E6DB-6D26-54AA-DF82-E8F0DCCF68BF}"/>
                </a:ext>
              </a:extLst>
            </p:cNvPr>
            <p:cNvSpPr/>
            <p:nvPr/>
          </p:nvSpPr>
          <p:spPr>
            <a:xfrm>
              <a:off x="540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54F209A2-2C10-266E-8CD7-05707F27AD23}"/>
                </a:ext>
              </a:extLst>
            </p:cNvPr>
            <p:cNvSpPr/>
            <p:nvPr/>
          </p:nvSpPr>
          <p:spPr>
            <a:xfrm>
              <a:off x="540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3B8B3872-1143-723C-0D54-933BA4B102D8}"/>
                </a:ext>
              </a:extLst>
            </p:cNvPr>
            <p:cNvSpPr/>
            <p:nvPr/>
          </p:nvSpPr>
          <p:spPr>
            <a:xfrm>
              <a:off x="540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D856A736-B2F5-494F-4C27-FC2C593236BF}"/>
                </a:ext>
              </a:extLst>
            </p:cNvPr>
            <p:cNvSpPr/>
            <p:nvPr/>
          </p:nvSpPr>
          <p:spPr>
            <a:xfrm>
              <a:off x="558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FDEB5A2D-5EDB-993E-20DC-B89020D82518}"/>
                </a:ext>
              </a:extLst>
            </p:cNvPr>
            <p:cNvSpPr/>
            <p:nvPr/>
          </p:nvSpPr>
          <p:spPr>
            <a:xfrm>
              <a:off x="558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5C55BB75-E31D-0BA9-63CE-81D4D09C7DAD}"/>
                </a:ext>
              </a:extLst>
            </p:cNvPr>
            <p:cNvSpPr/>
            <p:nvPr/>
          </p:nvSpPr>
          <p:spPr>
            <a:xfrm>
              <a:off x="558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65A28009-6598-DEB4-EF02-8D4B14692498}"/>
                </a:ext>
              </a:extLst>
            </p:cNvPr>
            <p:cNvSpPr/>
            <p:nvPr/>
          </p:nvSpPr>
          <p:spPr>
            <a:xfrm>
              <a:off x="558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B9AC2511-E16F-C72B-A65A-382B7DCDBCAC}"/>
                </a:ext>
              </a:extLst>
            </p:cNvPr>
            <p:cNvSpPr/>
            <p:nvPr/>
          </p:nvSpPr>
          <p:spPr>
            <a:xfrm>
              <a:off x="558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EF91E40A-EC10-E0C8-E6B0-FE8FA3044D2D}"/>
                </a:ext>
              </a:extLst>
            </p:cNvPr>
            <p:cNvSpPr/>
            <p:nvPr/>
          </p:nvSpPr>
          <p:spPr>
            <a:xfrm>
              <a:off x="558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AD4CCB73-2A6A-3557-FDC1-47B4CCBCC489}"/>
                </a:ext>
              </a:extLst>
            </p:cNvPr>
            <p:cNvSpPr/>
            <p:nvPr/>
          </p:nvSpPr>
          <p:spPr>
            <a:xfrm>
              <a:off x="558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17E46A7B-D679-91D2-F34A-06B9199C7CEE}"/>
                </a:ext>
              </a:extLst>
            </p:cNvPr>
            <p:cNvSpPr/>
            <p:nvPr/>
          </p:nvSpPr>
          <p:spPr>
            <a:xfrm>
              <a:off x="558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55A41DD9-0817-DBF1-6152-E67D7D76EFAA}"/>
                </a:ext>
              </a:extLst>
            </p:cNvPr>
            <p:cNvSpPr/>
            <p:nvPr/>
          </p:nvSpPr>
          <p:spPr>
            <a:xfrm>
              <a:off x="558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79DD6302-7926-5C57-A6AC-DC92C874972F}"/>
                </a:ext>
              </a:extLst>
            </p:cNvPr>
            <p:cNvSpPr/>
            <p:nvPr/>
          </p:nvSpPr>
          <p:spPr>
            <a:xfrm>
              <a:off x="558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32F5E759-2431-215F-FB11-72F9EEACC18A}"/>
                </a:ext>
              </a:extLst>
            </p:cNvPr>
            <p:cNvSpPr/>
            <p:nvPr/>
          </p:nvSpPr>
          <p:spPr>
            <a:xfrm>
              <a:off x="576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97151C49-1E83-A691-6E88-789AE9DDD8CE}"/>
                </a:ext>
              </a:extLst>
            </p:cNvPr>
            <p:cNvSpPr/>
            <p:nvPr/>
          </p:nvSpPr>
          <p:spPr>
            <a:xfrm>
              <a:off x="576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AF12270F-BC92-1035-56D5-FD1D8859B1E5}"/>
                </a:ext>
              </a:extLst>
            </p:cNvPr>
            <p:cNvSpPr/>
            <p:nvPr/>
          </p:nvSpPr>
          <p:spPr>
            <a:xfrm>
              <a:off x="576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0DAA125D-08A9-33FC-2C3F-B9342BE77539}"/>
                </a:ext>
              </a:extLst>
            </p:cNvPr>
            <p:cNvSpPr/>
            <p:nvPr/>
          </p:nvSpPr>
          <p:spPr>
            <a:xfrm>
              <a:off x="576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B4E2FF53-E9B1-9DD2-2689-88B19514B625}"/>
                </a:ext>
              </a:extLst>
            </p:cNvPr>
            <p:cNvSpPr/>
            <p:nvPr/>
          </p:nvSpPr>
          <p:spPr>
            <a:xfrm>
              <a:off x="576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F7B1A2FD-DD12-8F75-EA9D-3213EB709E76}"/>
                </a:ext>
              </a:extLst>
            </p:cNvPr>
            <p:cNvSpPr/>
            <p:nvPr/>
          </p:nvSpPr>
          <p:spPr>
            <a:xfrm>
              <a:off x="576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94330926-5BD6-BC47-9B83-414B3B91A95A}"/>
                </a:ext>
              </a:extLst>
            </p:cNvPr>
            <p:cNvSpPr/>
            <p:nvPr/>
          </p:nvSpPr>
          <p:spPr>
            <a:xfrm>
              <a:off x="576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04942A9D-7D51-9529-9334-CFA7C1438BC5}"/>
                </a:ext>
              </a:extLst>
            </p:cNvPr>
            <p:cNvSpPr/>
            <p:nvPr/>
          </p:nvSpPr>
          <p:spPr>
            <a:xfrm>
              <a:off x="576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86C9139B-F415-3734-32C6-FC129397A72B}"/>
                </a:ext>
              </a:extLst>
            </p:cNvPr>
            <p:cNvSpPr/>
            <p:nvPr/>
          </p:nvSpPr>
          <p:spPr>
            <a:xfrm>
              <a:off x="576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F8C3D990-FDB6-78AE-2B83-43D75993FA2A}"/>
                </a:ext>
              </a:extLst>
            </p:cNvPr>
            <p:cNvSpPr/>
            <p:nvPr/>
          </p:nvSpPr>
          <p:spPr>
            <a:xfrm>
              <a:off x="576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9F56661C-F479-5A36-8B4F-EAF4E9E7E58E}"/>
                </a:ext>
              </a:extLst>
            </p:cNvPr>
            <p:cNvSpPr/>
            <p:nvPr/>
          </p:nvSpPr>
          <p:spPr>
            <a:xfrm>
              <a:off x="594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0735396E-AE37-BB74-C645-8F3909F01FF0}"/>
                </a:ext>
              </a:extLst>
            </p:cNvPr>
            <p:cNvSpPr/>
            <p:nvPr/>
          </p:nvSpPr>
          <p:spPr>
            <a:xfrm>
              <a:off x="594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5DA15530-C862-8C20-5A6C-F68F28F410E9}"/>
                </a:ext>
              </a:extLst>
            </p:cNvPr>
            <p:cNvSpPr/>
            <p:nvPr/>
          </p:nvSpPr>
          <p:spPr>
            <a:xfrm>
              <a:off x="594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37695303-CF8C-DDC3-EFB6-470EAC17AA8C}"/>
                </a:ext>
              </a:extLst>
            </p:cNvPr>
            <p:cNvSpPr/>
            <p:nvPr/>
          </p:nvSpPr>
          <p:spPr>
            <a:xfrm>
              <a:off x="594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1D71C5BF-BD96-36A6-A4BA-D17AE112F3A2}"/>
                </a:ext>
              </a:extLst>
            </p:cNvPr>
            <p:cNvSpPr/>
            <p:nvPr/>
          </p:nvSpPr>
          <p:spPr>
            <a:xfrm>
              <a:off x="594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A13BAF47-5796-9D49-BD9A-258A35E04AAB}"/>
                </a:ext>
              </a:extLst>
            </p:cNvPr>
            <p:cNvSpPr/>
            <p:nvPr/>
          </p:nvSpPr>
          <p:spPr>
            <a:xfrm>
              <a:off x="594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1D3F2C8A-A023-BF98-4A36-489632451774}"/>
                </a:ext>
              </a:extLst>
            </p:cNvPr>
            <p:cNvSpPr/>
            <p:nvPr/>
          </p:nvSpPr>
          <p:spPr>
            <a:xfrm>
              <a:off x="594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02FE45CD-A98D-0DAA-4290-7EAEED9BE57C}"/>
                </a:ext>
              </a:extLst>
            </p:cNvPr>
            <p:cNvSpPr/>
            <p:nvPr/>
          </p:nvSpPr>
          <p:spPr>
            <a:xfrm>
              <a:off x="594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BA4779F9-77D9-89E0-7C7D-682296BA5B94}"/>
                </a:ext>
              </a:extLst>
            </p:cNvPr>
            <p:cNvSpPr/>
            <p:nvPr/>
          </p:nvSpPr>
          <p:spPr>
            <a:xfrm>
              <a:off x="594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D626E41A-C035-EEC2-F641-BF789B679178}"/>
                </a:ext>
              </a:extLst>
            </p:cNvPr>
            <p:cNvSpPr/>
            <p:nvPr/>
          </p:nvSpPr>
          <p:spPr>
            <a:xfrm>
              <a:off x="594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2" name="타원 271">
              <a:extLst>
                <a:ext uri="{FF2B5EF4-FFF2-40B4-BE49-F238E27FC236}">
                  <a16:creationId xmlns:a16="http://schemas.microsoft.com/office/drawing/2014/main" id="{DDEF1F0B-F1B6-757C-B545-6C1729DC0B12}"/>
                </a:ext>
              </a:extLst>
            </p:cNvPr>
            <p:cNvSpPr/>
            <p:nvPr/>
          </p:nvSpPr>
          <p:spPr>
            <a:xfrm>
              <a:off x="612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3" name="타원 272">
              <a:extLst>
                <a:ext uri="{FF2B5EF4-FFF2-40B4-BE49-F238E27FC236}">
                  <a16:creationId xmlns:a16="http://schemas.microsoft.com/office/drawing/2014/main" id="{1C7A12C0-59A4-632C-D16A-AFE24643849D}"/>
                </a:ext>
              </a:extLst>
            </p:cNvPr>
            <p:cNvSpPr/>
            <p:nvPr/>
          </p:nvSpPr>
          <p:spPr>
            <a:xfrm>
              <a:off x="612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0" name="타원 269">
              <a:extLst>
                <a:ext uri="{FF2B5EF4-FFF2-40B4-BE49-F238E27FC236}">
                  <a16:creationId xmlns:a16="http://schemas.microsoft.com/office/drawing/2014/main" id="{FC9847CB-9980-512F-FB93-490529DA06EA}"/>
                </a:ext>
              </a:extLst>
            </p:cNvPr>
            <p:cNvSpPr/>
            <p:nvPr/>
          </p:nvSpPr>
          <p:spPr>
            <a:xfrm>
              <a:off x="612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1" name="타원 270">
              <a:extLst>
                <a:ext uri="{FF2B5EF4-FFF2-40B4-BE49-F238E27FC236}">
                  <a16:creationId xmlns:a16="http://schemas.microsoft.com/office/drawing/2014/main" id="{3856FFB1-3168-7699-8A79-C33DB1234D0F}"/>
                </a:ext>
              </a:extLst>
            </p:cNvPr>
            <p:cNvSpPr/>
            <p:nvPr/>
          </p:nvSpPr>
          <p:spPr>
            <a:xfrm>
              <a:off x="612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81063957-84DB-5A43-BB01-8BF45D0F8F85}"/>
                </a:ext>
              </a:extLst>
            </p:cNvPr>
            <p:cNvSpPr/>
            <p:nvPr/>
          </p:nvSpPr>
          <p:spPr>
            <a:xfrm>
              <a:off x="612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9" name="타원 268">
              <a:extLst>
                <a:ext uri="{FF2B5EF4-FFF2-40B4-BE49-F238E27FC236}">
                  <a16:creationId xmlns:a16="http://schemas.microsoft.com/office/drawing/2014/main" id="{845B127C-3CA2-9A61-D381-CBF83F8C08C0}"/>
                </a:ext>
              </a:extLst>
            </p:cNvPr>
            <p:cNvSpPr/>
            <p:nvPr/>
          </p:nvSpPr>
          <p:spPr>
            <a:xfrm>
              <a:off x="612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B51BD94C-DE3F-0A9A-23B7-CF0F918E9295}"/>
                </a:ext>
              </a:extLst>
            </p:cNvPr>
            <p:cNvSpPr/>
            <p:nvPr/>
          </p:nvSpPr>
          <p:spPr>
            <a:xfrm>
              <a:off x="612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2DEFE631-5D61-A886-B7E9-CC73C0D2196E}"/>
                </a:ext>
              </a:extLst>
            </p:cNvPr>
            <p:cNvSpPr/>
            <p:nvPr/>
          </p:nvSpPr>
          <p:spPr>
            <a:xfrm>
              <a:off x="612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2" name="타원 261">
              <a:extLst>
                <a:ext uri="{FF2B5EF4-FFF2-40B4-BE49-F238E27FC236}">
                  <a16:creationId xmlns:a16="http://schemas.microsoft.com/office/drawing/2014/main" id="{6AFB1C6D-9D9B-DB3E-FC3E-BA8BCBF4AC64}"/>
                </a:ext>
              </a:extLst>
            </p:cNvPr>
            <p:cNvSpPr/>
            <p:nvPr/>
          </p:nvSpPr>
          <p:spPr>
            <a:xfrm>
              <a:off x="612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3" name="타원 262">
              <a:extLst>
                <a:ext uri="{FF2B5EF4-FFF2-40B4-BE49-F238E27FC236}">
                  <a16:creationId xmlns:a16="http://schemas.microsoft.com/office/drawing/2014/main" id="{9E3C280E-F216-C4C7-3BAB-AAB410E7455A}"/>
                </a:ext>
              </a:extLst>
            </p:cNvPr>
            <p:cNvSpPr/>
            <p:nvPr/>
          </p:nvSpPr>
          <p:spPr>
            <a:xfrm>
              <a:off x="612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765AF1F4-4193-0AC2-2A68-93781BB5AF7F}"/>
                </a:ext>
              </a:extLst>
            </p:cNvPr>
            <p:cNvSpPr/>
            <p:nvPr/>
          </p:nvSpPr>
          <p:spPr>
            <a:xfrm>
              <a:off x="630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CAA8799A-1B18-DA71-477A-49F7F18F4043}"/>
                </a:ext>
              </a:extLst>
            </p:cNvPr>
            <p:cNvSpPr/>
            <p:nvPr/>
          </p:nvSpPr>
          <p:spPr>
            <a:xfrm>
              <a:off x="630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4150FF6C-7B65-9C3C-3612-EA7A91BA5E98}"/>
                </a:ext>
              </a:extLst>
            </p:cNvPr>
            <p:cNvSpPr/>
            <p:nvPr/>
          </p:nvSpPr>
          <p:spPr>
            <a:xfrm>
              <a:off x="630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B0D3CC6F-35A7-886A-6B1B-587D1A72127A}"/>
                </a:ext>
              </a:extLst>
            </p:cNvPr>
            <p:cNvSpPr/>
            <p:nvPr/>
          </p:nvSpPr>
          <p:spPr>
            <a:xfrm>
              <a:off x="630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6" name="타원 255">
              <a:extLst>
                <a:ext uri="{FF2B5EF4-FFF2-40B4-BE49-F238E27FC236}">
                  <a16:creationId xmlns:a16="http://schemas.microsoft.com/office/drawing/2014/main" id="{B1672AEB-7C78-292D-37C9-E54A9AC27F96}"/>
                </a:ext>
              </a:extLst>
            </p:cNvPr>
            <p:cNvSpPr/>
            <p:nvPr/>
          </p:nvSpPr>
          <p:spPr>
            <a:xfrm>
              <a:off x="630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35083000-6A0C-C6BF-75AD-BB47DE4A3985}"/>
                </a:ext>
              </a:extLst>
            </p:cNvPr>
            <p:cNvSpPr/>
            <p:nvPr/>
          </p:nvSpPr>
          <p:spPr>
            <a:xfrm>
              <a:off x="630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3E8117B-F109-46B8-1E2B-0A563B0327B3}"/>
                </a:ext>
              </a:extLst>
            </p:cNvPr>
            <p:cNvSpPr/>
            <p:nvPr/>
          </p:nvSpPr>
          <p:spPr>
            <a:xfrm>
              <a:off x="630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5" name="타원 254">
              <a:extLst>
                <a:ext uri="{FF2B5EF4-FFF2-40B4-BE49-F238E27FC236}">
                  <a16:creationId xmlns:a16="http://schemas.microsoft.com/office/drawing/2014/main" id="{8367611E-AB81-968D-4F21-C66DD75B90EC}"/>
                </a:ext>
              </a:extLst>
            </p:cNvPr>
            <p:cNvSpPr/>
            <p:nvPr/>
          </p:nvSpPr>
          <p:spPr>
            <a:xfrm>
              <a:off x="630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1259FDEA-FD50-5266-7D93-535C582B97A9}"/>
                </a:ext>
              </a:extLst>
            </p:cNvPr>
            <p:cNvSpPr/>
            <p:nvPr/>
          </p:nvSpPr>
          <p:spPr>
            <a:xfrm>
              <a:off x="630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8D811C12-B8BC-0235-E440-C4DA19862E8D}"/>
                </a:ext>
              </a:extLst>
            </p:cNvPr>
            <p:cNvSpPr/>
            <p:nvPr/>
          </p:nvSpPr>
          <p:spPr>
            <a:xfrm>
              <a:off x="630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4" name="타원 243">
              <a:extLst>
                <a:ext uri="{FF2B5EF4-FFF2-40B4-BE49-F238E27FC236}">
                  <a16:creationId xmlns:a16="http://schemas.microsoft.com/office/drawing/2014/main" id="{12E1BBAF-0893-978F-7A19-D2D4C933C1F8}"/>
                </a:ext>
              </a:extLst>
            </p:cNvPr>
            <p:cNvSpPr/>
            <p:nvPr/>
          </p:nvSpPr>
          <p:spPr>
            <a:xfrm>
              <a:off x="648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5" name="타원 244">
              <a:extLst>
                <a:ext uri="{FF2B5EF4-FFF2-40B4-BE49-F238E27FC236}">
                  <a16:creationId xmlns:a16="http://schemas.microsoft.com/office/drawing/2014/main" id="{D45F47B4-AE18-76E2-4835-F5A887F89501}"/>
                </a:ext>
              </a:extLst>
            </p:cNvPr>
            <p:cNvSpPr/>
            <p:nvPr/>
          </p:nvSpPr>
          <p:spPr>
            <a:xfrm>
              <a:off x="648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2" name="타원 241">
              <a:extLst>
                <a:ext uri="{FF2B5EF4-FFF2-40B4-BE49-F238E27FC236}">
                  <a16:creationId xmlns:a16="http://schemas.microsoft.com/office/drawing/2014/main" id="{1D26F942-5560-AA62-7F4F-23634F3DD80B}"/>
                </a:ext>
              </a:extLst>
            </p:cNvPr>
            <p:cNvSpPr/>
            <p:nvPr/>
          </p:nvSpPr>
          <p:spPr>
            <a:xfrm>
              <a:off x="648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93478295-A79B-01CF-54CF-9B6176C75E46}"/>
                </a:ext>
              </a:extLst>
            </p:cNvPr>
            <p:cNvSpPr/>
            <p:nvPr/>
          </p:nvSpPr>
          <p:spPr>
            <a:xfrm>
              <a:off x="648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0" name="타원 239">
              <a:extLst>
                <a:ext uri="{FF2B5EF4-FFF2-40B4-BE49-F238E27FC236}">
                  <a16:creationId xmlns:a16="http://schemas.microsoft.com/office/drawing/2014/main" id="{618C7BF1-FFE2-20FE-84A6-3B6B95030BCC}"/>
                </a:ext>
              </a:extLst>
            </p:cNvPr>
            <p:cNvSpPr/>
            <p:nvPr/>
          </p:nvSpPr>
          <p:spPr>
            <a:xfrm>
              <a:off x="648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2626C40A-2EB4-F299-037E-AD21D08A7531}"/>
                </a:ext>
              </a:extLst>
            </p:cNvPr>
            <p:cNvSpPr/>
            <p:nvPr/>
          </p:nvSpPr>
          <p:spPr>
            <a:xfrm>
              <a:off x="648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38" name="타원 237">
              <a:extLst>
                <a:ext uri="{FF2B5EF4-FFF2-40B4-BE49-F238E27FC236}">
                  <a16:creationId xmlns:a16="http://schemas.microsoft.com/office/drawing/2014/main" id="{80F0A52A-E4CA-7AA1-58FC-90FFE9F15DA4}"/>
                </a:ext>
              </a:extLst>
            </p:cNvPr>
            <p:cNvSpPr/>
            <p:nvPr/>
          </p:nvSpPr>
          <p:spPr>
            <a:xfrm>
              <a:off x="648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39" name="타원 238">
              <a:extLst>
                <a:ext uri="{FF2B5EF4-FFF2-40B4-BE49-F238E27FC236}">
                  <a16:creationId xmlns:a16="http://schemas.microsoft.com/office/drawing/2014/main" id="{A84D82AF-C014-364B-8E9A-260FF096F9A7}"/>
                </a:ext>
              </a:extLst>
            </p:cNvPr>
            <p:cNvSpPr/>
            <p:nvPr/>
          </p:nvSpPr>
          <p:spPr>
            <a:xfrm>
              <a:off x="648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34" name="타원 233">
              <a:extLst>
                <a:ext uri="{FF2B5EF4-FFF2-40B4-BE49-F238E27FC236}">
                  <a16:creationId xmlns:a16="http://schemas.microsoft.com/office/drawing/2014/main" id="{493372C6-BE58-0F09-ADA0-1529B002D52C}"/>
                </a:ext>
              </a:extLst>
            </p:cNvPr>
            <p:cNvSpPr/>
            <p:nvPr/>
          </p:nvSpPr>
          <p:spPr>
            <a:xfrm>
              <a:off x="648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39DC5351-1FAC-D6F5-B6B7-86C2946A6846}"/>
                </a:ext>
              </a:extLst>
            </p:cNvPr>
            <p:cNvSpPr/>
            <p:nvPr/>
          </p:nvSpPr>
          <p:spPr>
            <a:xfrm>
              <a:off x="648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32" name="타원 231">
              <a:extLst>
                <a:ext uri="{FF2B5EF4-FFF2-40B4-BE49-F238E27FC236}">
                  <a16:creationId xmlns:a16="http://schemas.microsoft.com/office/drawing/2014/main" id="{23C296AF-C80B-2EC5-60CB-361C2EC8DE56}"/>
                </a:ext>
              </a:extLst>
            </p:cNvPr>
            <p:cNvSpPr/>
            <p:nvPr/>
          </p:nvSpPr>
          <p:spPr>
            <a:xfrm>
              <a:off x="666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462625DB-A1FC-27A3-D034-AD8F2144AF5D}"/>
                </a:ext>
              </a:extLst>
            </p:cNvPr>
            <p:cNvSpPr/>
            <p:nvPr/>
          </p:nvSpPr>
          <p:spPr>
            <a:xfrm>
              <a:off x="666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30" name="타원 229">
              <a:extLst>
                <a:ext uri="{FF2B5EF4-FFF2-40B4-BE49-F238E27FC236}">
                  <a16:creationId xmlns:a16="http://schemas.microsoft.com/office/drawing/2014/main" id="{BB7AFD3B-CDCD-70C3-E8CC-BB4C58A60998}"/>
                </a:ext>
              </a:extLst>
            </p:cNvPr>
            <p:cNvSpPr/>
            <p:nvPr/>
          </p:nvSpPr>
          <p:spPr>
            <a:xfrm>
              <a:off x="666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038965E5-DE7C-2159-A8E6-D18383564397}"/>
                </a:ext>
              </a:extLst>
            </p:cNvPr>
            <p:cNvSpPr/>
            <p:nvPr/>
          </p:nvSpPr>
          <p:spPr>
            <a:xfrm>
              <a:off x="666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28" name="타원 227">
              <a:extLst>
                <a:ext uri="{FF2B5EF4-FFF2-40B4-BE49-F238E27FC236}">
                  <a16:creationId xmlns:a16="http://schemas.microsoft.com/office/drawing/2014/main" id="{A75E3968-688A-3F4B-2683-EE511D59B0C4}"/>
                </a:ext>
              </a:extLst>
            </p:cNvPr>
            <p:cNvSpPr/>
            <p:nvPr/>
          </p:nvSpPr>
          <p:spPr>
            <a:xfrm>
              <a:off x="666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29" name="타원 228">
              <a:extLst>
                <a:ext uri="{FF2B5EF4-FFF2-40B4-BE49-F238E27FC236}">
                  <a16:creationId xmlns:a16="http://schemas.microsoft.com/office/drawing/2014/main" id="{4C71336D-FFC1-4343-DC43-52A69CD6D284}"/>
                </a:ext>
              </a:extLst>
            </p:cNvPr>
            <p:cNvSpPr/>
            <p:nvPr/>
          </p:nvSpPr>
          <p:spPr>
            <a:xfrm>
              <a:off x="666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26" name="타원 225">
              <a:extLst>
                <a:ext uri="{FF2B5EF4-FFF2-40B4-BE49-F238E27FC236}">
                  <a16:creationId xmlns:a16="http://schemas.microsoft.com/office/drawing/2014/main" id="{5DBD4426-C2CD-AB67-D099-03CEB05D2BED}"/>
                </a:ext>
              </a:extLst>
            </p:cNvPr>
            <p:cNvSpPr/>
            <p:nvPr/>
          </p:nvSpPr>
          <p:spPr>
            <a:xfrm>
              <a:off x="666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3BD32388-F3EB-12C1-AB32-EC417448E99F}"/>
                </a:ext>
              </a:extLst>
            </p:cNvPr>
            <p:cNvSpPr/>
            <p:nvPr/>
          </p:nvSpPr>
          <p:spPr>
            <a:xfrm>
              <a:off x="666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30CFFAD9-015F-4B06-DB6E-EFAAEC1F362D}"/>
                </a:ext>
              </a:extLst>
            </p:cNvPr>
            <p:cNvSpPr/>
            <p:nvPr/>
          </p:nvSpPr>
          <p:spPr>
            <a:xfrm>
              <a:off x="666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23" name="타원 222">
              <a:extLst>
                <a:ext uri="{FF2B5EF4-FFF2-40B4-BE49-F238E27FC236}">
                  <a16:creationId xmlns:a16="http://schemas.microsoft.com/office/drawing/2014/main" id="{CB8FB7EF-39E8-3EBE-5C77-5442247F929E}"/>
                </a:ext>
              </a:extLst>
            </p:cNvPr>
            <p:cNvSpPr/>
            <p:nvPr/>
          </p:nvSpPr>
          <p:spPr>
            <a:xfrm>
              <a:off x="666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9" name="타원 408">
              <a:extLst>
                <a:ext uri="{FF2B5EF4-FFF2-40B4-BE49-F238E27FC236}">
                  <a16:creationId xmlns:a16="http://schemas.microsoft.com/office/drawing/2014/main" id="{0D7ABFD1-0AED-9F6F-7DF5-261953CA1C33}"/>
                </a:ext>
              </a:extLst>
            </p:cNvPr>
            <p:cNvSpPr/>
            <p:nvPr/>
          </p:nvSpPr>
          <p:spPr>
            <a:xfrm>
              <a:off x="684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10" name="타원 409">
              <a:extLst>
                <a:ext uri="{FF2B5EF4-FFF2-40B4-BE49-F238E27FC236}">
                  <a16:creationId xmlns:a16="http://schemas.microsoft.com/office/drawing/2014/main" id="{6EA58DF1-57E1-F98E-51AB-ECF6EAB3023E}"/>
                </a:ext>
              </a:extLst>
            </p:cNvPr>
            <p:cNvSpPr/>
            <p:nvPr/>
          </p:nvSpPr>
          <p:spPr>
            <a:xfrm>
              <a:off x="684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7" name="타원 406">
              <a:extLst>
                <a:ext uri="{FF2B5EF4-FFF2-40B4-BE49-F238E27FC236}">
                  <a16:creationId xmlns:a16="http://schemas.microsoft.com/office/drawing/2014/main" id="{3BF4D0E6-7598-8335-262D-B80362AB8BC8}"/>
                </a:ext>
              </a:extLst>
            </p:cNvPr>
            <p:cNvSpPr/>
            <p:nvPr/>
          </p:nvSpPr>
          <p:spPr>
            <a:xfrm>
              <a:off x="684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8" name="타원 407">
              <a:extLst>
                <a:ext uri="{FF2B5EF4-FFF2-40B4-BE49-F238E27FC236}">
                  <a16:creationId xmlns:a16="http://schemas.microsoft.com/office/drawing/2014/main" id="{D8D75FCB-AC6E-04CD-4A13-97DCDD8263EB}"/>
                </a:ext>
              </a:extLst>
            </p:cNvPr>
            <p:cNvSpPr/>
            <p:nvPr/>
          </p:nvSpPr>
          <p:spPr>
            <a:xfrm>
              <a:off x="684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5" name="타원 404">
              <a:extLst>
                <a:ext uri="{FF2B5EF4-FFF2-40B4-BE49-F238E27FC236}">
                  <a16:creationId xmlns:a16="http://schemas.microsoft.com/office/drawing/2014/main" id="{FD397E37-6199-8179-6AEE-B940621C5DF6}"/>
                </a:ext>
              </a:extLst>
            </p:cNvPr>
            <p:cNvSpPr/>
            <p:nvPr/>
          </p:nvSpPr>
          <p:spPr>
            <a:xfrm>
              <a:off x="684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6" name="타원 405">
              <a:extLst>
                <a:ext uri="{FF2B5EF4-FFF2-40B4-BE49-F238E27FC236}">
                  <a16:creationId xmlns:a16="http://schemas.microsoft.com/office/drawing/2014/main" id="{2FE1A0A3-4CA3-CA48-A79A-ED104924D395}"/>
                </a:ext>
              </a:extLst>
            </p:cNvPr>
            <p:cNvSpPr/>
            <p:nvPr/>
          </p:nvSpPr>
          <p:spPr>
            <a:xfrm>
              <a:off x="684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3" name="타원 402">
              <a:extLst>
                <a:ext uri="{FF2B5EF4-FFF2-40B4-BE49-F238E27FC236}">
                  <a16:creationId xmlns:a16="http://schemas.microsoft.com/office/drawing/2014/main" id="{F623FB0C-A0A6-9B87-C6E2-FFA6E9045E46}"/>
                </a:ext>
              </a:extLst>
            </p:cNvPr>
            <p:cNvSpPr/>
            <p:nvPr/>
          </p:nvSpPr>
          <p:spPr>
            <a:xfrm>
              <a:off x="684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4" name="타원 403">
              <a:extLst>
                <a:ext uri="{FF2B5EF4-FFF2-40B4-BE49-F238E27FC236}">
                  <a16:creationId xmlns:a16="http://schemas.microsoft.com/office/drawing/2014/main" id="{52F9FE9C-9997-A44E-0705-977C74A4C975}"/>
                </a:ext>
              </a:extLst>
            </p:cNvPr>
            <p:cNvSpPr/>
            <p:nvPr/>
          </p:nvSpPr>
          <p:spPr>
            <a:xfrm>
              <a:off x="684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9" name="타원 398">
              <a:extLst>
                <a:ext uri="{FF2B5EF4-FFF2-40B4-BE49-F238E27FC236}">
                  <a16:creationId xmlns:a16="http://schemas.microsoft.com/office/drawing/2014/main" id="{B789E21A-9429-40AE-BF30-16C36E813E9E}"/>
                </a:ext>
              </a:extLst>
            </p:cNvPr>
            <p:cNvSpPr/>
            <p:nvPr/>
          </p:nvSpPr>
          <p:spPr>
            <a:xfrm>
              <a:off x="684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0" name="타원 399">
              <a:extLst>
                <a:ext uri="{FF2B5EF4-FFF2-40B4-BE49-F238E27FC236}">
                  <a16:creationId xmlns:a16="http://schemas.microsoft.com/office/drawing/2014/main" id="{9EA65B56-632E-2D16-93A0-7573394C1FF8}"/>
                </a:ext>
              </a:extLst>
            </p:cNvPr>
            <p:cNvSpPr/>
            <p:nvPr/>
          </p:nvSpPr>
          <p:spPr>
            <a:xfrm>
              <a:off x="684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7" name="타원 396">
              <a:extLst>
                <a:ext uri="{FF2B5EF4-FFF2-40B4-BE49-F238E27FC236}">
                  <a16:creationId xmlns:a16="http://schemas.microsoft.com/office/drawing/2014/main" id="{720B0034-5A09-67AC-F412-3A4523DED58B}"/>
                </a:ext>
              </a:extLst>
            </p:cNvPr>
            <p:cNvSpPr/>
            <p:nvPr/>
          </p:nvSpPr>
          <p:spPr>
            <a:xfrm>
              <a:off x="702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8" name="타원 397">
              <a:extLst>
                <a:ext uri="{FF2B5EF4-FFF2-40B4-BE49-F238E27FC236}">
                  <a16:creationId xmlns:a16="http://schemas.microsoft.com/office/drawing/2014/main" id="{7A7BF07B-B9AB-ED41-F8DB-FC0DF2EFF013}"/>
                </a:ext>
              </a:extLst>
            </p:cNvPr>
            <p:cNvSpPr/>
            <p:nvPr/>
          </p:nvSpPr>
          <p:spPr>
            <a:xfrm>
              <a:off x="702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5" name="타원 394">
              <a:extLst>
                <a:ext uri="{FF2B5EF4-FFF2-40B4-BE49-F238E27FC236}">
                  <a16:creationId xmlns:a16="http://schemas.microsoft.com/office/drawing/2014/main" id="{9742F115-3432-1668-ADEC-AE12D8B58A02}"/>
                </a:ext>
              </a:extLst>
            </p:cNvPr>
            <p:cNvSpPr/>
            <p:nvPr/>
          </p:nvSpPr>
          <p:spPr>
            <a:xfrm>
              <a:off x="702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6" name="타원 395">
              <a:extLst>
                <a:ext uri="{FF2B5EF4-FFF2-40B4-BE49-F238E27FC236}">
                  <a16:creationId xmlns:a16="http://schemas.microsoft.com/office/drawing/2014/main" id="{B847E9A2-B463-3CCF-B657-CEE3D1FB683A}"/>
                </a:ext>
              </a:extLst>
            </p:cNvPr>
            <p:cNvSpPr/>
            <p:nvPr/>
          </p:nvSpPr>
          <p:spPr>
            <a:xfrm>
              <a:off x="702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3" name="타원 392">
              <a:extLst>
                <a:ext uri="{FF2B5EF4-FFF2-40B4-BE49-F238E27FC236}">
                  <a16:creationId xmlns:a16="http://schemas.microsoft.com/office/drawing/2014/main" id="{86422D9B-E5D6-793E-5BC8-0C6A6CD3A9DB}"/>
                </a:ext>
              </a:extLst>
            </p:cNvPr>
            <p:cNvSpPr/>
            <p:nvPr/>
          </p:nvSpPr>
          <p:spPr>
            <a:xfrm>
              <a:off x="702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4" name="타원 393">
              <a:extLst>
                <a:ext uri="{FF2B5EF4-FFF2-40B4-BE49-F238E27FC236}">
                  <a16:creationId xmlns:a16="http://schemas.microsoft.com/office/drawing/2014/main" id="{79937765-814D-9167-9942-3D4C1E227715}"/>
                </a:ext>
              </a:extLst>
            </p:cNvPr>
            <p:cNvSpPr/>
            <p:nvPr/>
          </p:nvSpPr>
          <p:spPr>
            <a:xfrm>
              <a:off x="702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1" name="타원 390">
              <a:extLst>
                <a:ext uri="{FF2B5EF4-FFF2-40B4-BE49-F238E27FC236}">
                  <a16:creationId xmlns:a16="http://schemas.microsoft.com/office/drawing/2014/main" id="{A65E6DEB-DDF5-6221-2432-037D6CC5BB37}"/>
                </a:ext>
              </a:extLst>
            </p:cNvPr>
            <p:cNvSpPr/>
            <p:nvPr/>
          </p:nvSpPr>
          <p:spPr>
            <a:xfrm>
              <a:off x="702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2" name="타원 391">
              <a:extLst>
                <a:ext uri="{FF2B5EF4-FFF2-40B4-BE49-F238E27FC236}">
                  <a16:creationId xmlns:a16="http://schemas.microsoft.com/office/drawing/2014/main" id="{1BEAB318-B327-D9F6-51E5-1A6E71BA47D8}"/>
                </a:ext>
              </a:extLst>
            </p:cNvPr>
            <p:cNvSpPr/>
            <p:nvPr/>
          </p:nvSpPr>
          <p:spPr>
            <a:xfrm>
              <a:off x="702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87" name="타원 386">
              <a:extLst>
                <a:ext uri="{FF2B5EF4-FFF2-40B4-BE49-F238E27FC236}">
                  <a16:creationId xmlns:a16="http://schemas.microsoft.com/office/drawing/2014/main" id="{4ED9EBF0-E513-C34A-F388-BF702C66C158}"/>
                </a:ext>
              </a:extLst>
            </p:cNvPr>
            <p:cNvSpPr/>
            <p:nvPr/>
          </p:nvSpPr>
          <p:spPr>
            <a:xfrm>
              <a:off x="702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88" name="타원 387">
              <a:extLst>
                <a:ext uri="{FF2B5EF4-FFF2-40B4-BE49-F238E27FC236}">
                  <a16:creationId xmlns:a16="http://schemas.microsoft.com/office/drawing/2014/main" id="{216977BE-583C-BAA9-F2C5-4DEBF8C7D9D6}"/>
                </a:ext>
              </a:extLst>
            </p:cNvPr>
            <p:cNvSpPr/>
            <p:nvPr/>
          </p:nvSpPr>
          <p:spPr>
            <a:xfrm>
              <a:off x="702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81" name="타원 380">
              <a:extLst>
                <a:ext uri="{FF2B5EF4-FFF2-40B4-BE49-F238E27FC236}">
                  <a16:creationId xmlns:a16="http://schemas.microsoft.com/office/drawing/2014/main" id="{26DA4826-7DD5-E40B-0990-C044AC797CA2}"/>
                </a:ext>
              </a:extLst>
            </p:cNvPr>
            <p:cNvSpPr/>
            <p:nvPr/>
          </p:nvSpPr>
          <p:spPr>
            <a:xfrm>
              <a:off x="720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82" name="타원 381">
              <a:extLst>
                <a:ext uri="{FF2B5EF4-FFF2-40B4-BE49-F238E27FC236}">
                  <a16:creationId xmlns:a16="http://schemas.microsoft.com/office/drawing/2014/main" id="{A7C9E852-6A9F-24E3-B8FA-725A5489F75D}"/>
                </a:ext>
              </a:extLst>
            </p:cNvPr>
            <p:cNvSpPr/>
            <p:nvPr/>
          </p:nvSpPr>
          <p:spPr>
            <a:xfrm>
              <a:off x="720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79" name="타원 378">
              <a:extLst>
                <a:ext uri="{FF2B5EF4-FFF2-40B4-BE49-F238E27FC236}">
                  <a16:creationId xmlns:a16="http://schemas.microsoft.com/office/drawing/2014/main" id="{716BA237-0DBF-D6EA-9123-43D8B4700D4A}"/>
                </a:ext>
              </a:extLst>
            </p:cNvPr>
            <p:cNvSpPr/>
            <p:nvPr/>
          </p:nvSpPr>
          <p:spPr>
            <a:xfrm>
              <a:off x="720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80" name="타원 379">
              <a:extLst>
                <a:ext uri="{FF2B5EF4-FFF2-40B4-BE49-F238E27FC236}">
                  <a16:creationId xmlns:a16="http://schemas.microsoft.com/office/drawing/2014/main" id="{C26EBD0A-F8EB-F33E-7E51-668F60825C36}"/>
                </a:ext>
              </a:extLst>
            </p:cNvPr>
            <p:cNvSpPr/>
            <p:nvPr/>
          </p:nvSpPr>
          <p:spPr>
            <a:xfrm>
              <a:off x="720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77" name="타원 376">
              <a:extLst>
                <a:ext uri="{FF2B5EF4-FFF2-40B4-BE49-F238E27FC236}">
                  <a16:creationId xmlns:a16="http://schemas.microsoft.com/office/drawing/2014/main" id="{2A43F1B8-9CC3-6E14-5F09-EECAC9B7C401}"/>
                </a:ext>
              </a:extLst>
            </p:cNvPr>
            <p:cNvSpPr/>
            <p:nvPr/>
          </p:nvSpPr>
          <p:spPr>
            <a:xfrm>
              <a:off x="720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78" name="타원 377">
              <a:extLst>
                <a:ext uri="{FF2B5EF4-FFF2-40B4-BE49-F238E27FC236}">
                  <a16:creationId xmlns:a16="http://schemas.microsoft.com/office/drawing/2014/main" id="{4BA2212D-B85D-B2F1-8293-B81618DCD1EA}"/>
                </a:ext>
              </a:extLst>
            </p:cNvPr>
            <p:cNvSpPr/>
            <p:nvPr/>
          </p:nvSpPr>
          <p:spPr>
            <a:xfrm>
              <a:off x="720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75" name="타원 374">
              <a:extLst>
                <a:ext uri="{FF2B5EF4-FFF2-40B4-BE49-F238E27FC236}">
                  <a16:creationId xmlns:a16="http://schemas.microsoft.com/office/drawing/2014/main" id="{969C35F8-750D-81CA-F598-968C429BE347}"/>
                </a:ext>
              </a:extLst>
            </p:cNvPr>
            <p:cNvSpPr/>
            <p:nvPr/>
          </p:nvSpPr>
          <p:spPr>
            <a:xfrm>
              <a:off x="720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76" name="타원 375">
              <a:extLst>
                <a:ext uri="{FF2B5EF4-FFF2-40B4-BE49-F238E27FC236}">
                  <a16:creationId xmlns:a16="http://schemas.microsoft.com/office/drawing/2014/main" id="{21CE4D71-00CC-69FA-0028-092D72672A51}"/>
                </a:ext>
              </a:extLst>
            </p:cNvPr>
            <p:cNvSpPr/>
            <p:nvPr/>
          </p:nvSpPr>
          <p:spPr>
            <a:xfrm>
              <a:off x="720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71" name="타원 370">
              <a:extLst>
                <a:ext uri="{FF2B5EF4-FFF2-40B4-BE49-F238E27FC236}">
                  <a16:creationId xmlns:a16="http://schemas.microsoft.com/office/drawing/2014/main" id="{4C3B4101-E783-186F-4BF0-AA478D464C50}"/>
                </a:ext>
              </a:extLst>
            </p:cNvPr>
            <p:cNvSpPr/>
            <p:nvPr/>
          </p:nvSpPr>
          <p:spPr>
            <a:xfrm>
              <a:off x="720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72" name="타원 371">
              <a:extLst>
                <a:ext uri="{FF2B5EF4-FFF2-40B4-BE49-F238E27FC236}">
                  <a16:creationId xmlns:a16="http://schemas.microsoft.com/office/drawing/2014/main" id="{B432F81E-926D-4689-A7C7-912B1CC5778C}"/>
                </a:ext>
              </a:extLst>
            </p:cNvPr>
            <p:cNvSpPr/>
            <p:nvPr/>
          </p:nvSpPr>
          <p:spPr>
            <a:xfrm>
              <a:off x="720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69" name="타원 368">
              <a:extLst>
                <a:ext uri="{FF2B5EF4-FFF2-40B4-BE49-F238E27FC236}">
                  <a16:creationId xmlns:a16="http://schemas.microsoft.com/office/drawing/2014/main" id="{65E45DCC-553C-5D82-DC96-4CF679FADC95}"/>
                </a:ext>
              </a:extLst>
            </p:cNvPr>
            <p:cNvSpPr/>
            <p:nvPr/>
          </p:nvSpPr>
          <p:spPr>
            <a:xfrm>
              <a:off x="738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70" name="타원 369">
              <a:extLst>
                <a:ext uri="{FF2B5EF4-FFF2-40B4-BE49-F238E27FC236}">
                  <a16:creationId xmlns:a16="http://schemas.microsoft.com/office/drawing/2014/main" id="{85414BAE-7F65-6507-919C-2F23A9900AE6}"/>
                </a:ext>
              </a:extLst>
            </p:cNvPr>
            <p:cNvSpPr/>
            <p:nvPr/>
          </p:nvSpPr>
          <p:spPr>
            <a:xfrm>
              <a:off x="738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67" name="타원 366">
              <a:extLst>
                <a:ext uri="{FF2B5EF4-FFF2-40B4-BE49-F238E27FC236}">
                  <a16:creationId xmlns:a16="http://schemas.microsoft.com/office/drawing/2014/main" id="{3CAD95DA-75B2-0B90-5C58-BBD28FC5B6A4}"/>
                </a:ext>
              </a:extLst>
            </p:cNvPr>
            <p:cNvSpPr/>
            <p:nvPr/>
          </p:nvSpPr>
          <p:spPr>
            <a:xfrm>
              <a:off x="738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68" name="타원 367">
              <a:extLst>
                <a:ext uri="{FF2B5EF4-FFF2-40B4-BE49-F238E27FC236}">
                  <a16:creationId xmlns:a16="http://schemas.microsoft.com/office/drawing/2014/main" id="{93C2E56E-F7E1-8115-2A79-F0C40DB83064}"/>
                </a:ext>
              </a:extLst>
            </p:cNvPr>
            <p:cNvSpPr/>
            <p:nvPr/>
          </p:nvSpPr>
          <p:spPr>
            <a:xfrm>
              <a:off x="738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65" name="타원 364">
              <a:extLst>
                <a:ext uri="{FF2B5EF4-FFF2-40B4-BE49-F238E27FC236}">
                  <a16:creationId xmlns:a16="http://schemas.microsoft.com/office/drawing/2014/main" id="{11CD804B-6209-365F-FE61-779075FE7DD6}"/>
                </a:ext>
              </a:extLst>
            </p:cNvPr>
            <p:cNvSpPr/>
            <p:nvPr/>
          </p:nvSpPr>
          <p:spPr>
            <a:xfrm>
              <a:off x="738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66" name="타원 365">
              <a:extLst>
                <a:ext uri="{FF2B5EF4-FFF2-40B4-BE49-F238E27FC236}">
                  <a16:creationId xmlns:a16="http://schemas.microsoft.com/office/drawing/2014/main" id="{F036C046-0434-F2C1-2FA2-455917F27A42}"/>
                </a:ext>
              </a:extLst>
            </p:cNvPr>
            <p:cNvSpPr/>
            <p:nvPr/>
          </p:nvSpPr>
          <p:spPr>
            <a:xfrm>
              <a:off x="738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63" name="타원 362">
              <a:extLst>
                <a:ext uri="{FF2B5EF4-FFF2-40B4-BE49-F238E27FC236}">
                  <a16:creationId xmlns:a16="http://schemas.microsoft.com/office/drawing/2014/main" id="{E8944AEB-F086-5DF1-42E2-CC4A861F7171}"/>
                </a:ext>
              </a:extLst>
            </p:cNvPr>
            <p:cNvSpPr/>
            <p:nvPr/>
          </p:nvSpPr>
          <p:spPr>
            <a:xfrm>
              <a:off x="738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64" name="타원 363">
              <a:extLst>
                <a:ext uri="{FF2B5EF4-FFF2-40B4-BE49-F238E27FC236}">
                  <a16:creationId xmlns:a16="http://schemas.microsoft.com/office/drawing/2014/main" id="{CA4AFB83-8225-8318-CC0F-4E5CD418C8FC}"/>
                </a:ext>
              </a:extLst>
            </p:cNvPr>
            <p:cNvSpPr/>
            <p:nvPr/>
          </p:nvSpPr>
          <p:spPr>
            <a:xfrm>
              <a:off x="738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59" name="타원 358">
              <a:extLst>
                <a:ext uri="{FF2B5EF4-FFF2-40B4-BE49-F238E27FC236}">
                  <a16:creationId xmlns:a16="http://schemas.microsoft.com/office/drawing/2014/main" id="{4EB6EAFE-B5CF-837D-9384-450CD5B07AAC}"/>
                </a:ext>
              </a:extLst>
            </p:cNvPr>
            <p:cNvSpPr/>
            <p:nvPr/>
          </p:nvSpPr>
          <p:spPr>
            <a:xfrm>
              <a:off x="738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60" name="타원 359">
              <a:extLst>
                <a:ext uri="{FF2B5EF4-FFF2-40B4-BE49-F238E27FC236}">
                  <a16:creationId xmlns:a16="http://schemas.microsoft.com/office/drawing/2014/main" id="{AEB0666D-389D-A03F-0DDC-479E0E2D0BA7}"/>
                </a:ext>
              </a:extLst>
            </p:cNvPr>
            <p:cNvSpPr/>
            <p:nvPr/>
          </p:nvSpPr>
          <p:spPr>
            <a:xfrm>
              <a:off x="738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64" name="타원 463">
              <a:extLst>
                <a:ext uri="{FF2B5EF4-FFF2-40B4-BE49-F238E27FC236}">
                  <a16:creationId xmlns:a16="http://schemas.microsoft.com/office/drawing/2014/main" id="{BA4ED04B-E26D-6873-C278-9E91F3CF1542}"/>
                </a:ext>
              </a:extLst>
            </p:cNvPr>
            <p:cNvSpPr/>
            <p:nvPr/>
          </p:nvSpPr>
          <p:spPr>
            <a:xfrm>
              <a:off x="396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65" name="타원 464">
              <a:extLst>
                <a:ext uri="{FF2B5EF4-FFF2-40B4-BE49-F238E27FC236}">
                  <a16:creationId xmlns:a16="http://schemas.microsoft.com/office/drawing/2014/main" id="{E474A8E5-D2E1-C564-D2CF-A9D646B105D7}"/>
                </a:ext>
              </a:extLst>
            </p:cNvPr>
            <p:cNvSpPr/>
            <p:nvPr/>
          </p:nvSpPr>
          <p:spPr>
            <a:xfrm>
              <a:off x="396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66" name="타원 465">
              <a:extLst>
                <a:ext uri="{FF2B5EF4-FFF2-40B4-BE49-F238E27FC236}">
                  <a16:creationId xmlns:a16="http://schemas.microsoft.com/office/drawing/2014/main" id="{752968A1-8A8B-4E21-B1B1-6F39ACC8E47E}"/>
                </a:ext>
              </a:extLst>
            </p:cNvPr>
            <p:cNvSpPr/>
            <p:nvPr/>
          </p:nvSpPr>
          <p:spPr>
            <a:xfrm>
              <a:off x="396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67" name="타원 466">
              <a:extLst>
                <a:ext uri="{FF2B5EF4-FFF2-40B4-BE49-F238E27FC236}">
                  <a16:creationId xmlns:a16="http://schemas.microsoft.com/office/drawing/2014/main" id="{4D0BEE79-FB54-837D-C927-FF9DA5D9BA44}"/>
                </a:ext>
              </a:extLst>
            </p:cNvPr>
            <p:cNvSpPr/>
            <p:nvPr/>
          </p:nvSpPr>
          <p:spPr>
            <a:xfrm>
              <a:off x="396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68" name="타원 467">
              <a:extLst>
                <a:ext uri="{FF2B5EF4-FFF2-40B4-BE49-F238E27FC236}">
                  <a16:creationId xmlns:a16="http://schemas.microsoft.com/office/drawing/2014/main" id="{B9FE5AE2-F247-AA42-4D46-D9CE125CF07A}"/>
                </a:ext>
              </a:extLst>
            </p:cNvPr>
            <p:cNvSpPr/>
            <p:nvPr/>
          </p:nvSpPr>
          <p:spPr>
            <a:xfrm>
              <a:off x="414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69" name="타원 468">
              <a:extLst>
                <a:ext uri="{FF2B5EF4-FFF2-40B4-BE49-F238E27FC236}">
                  <a16:creationId xmlns:a16="http://schemas.microsoft.com/office/drawing/2014/main" id="{10772830-660E-0419-5972-207F1F488E6E}"/>
                </a:ext>
              </a:extLst>
            </p:cNvPr>
            <p:cNvSpPr/>
            <p:nvPr/>
          </p:nvSpPr>
          <p:spPr>
            <a:xfrm>
              <a:off x="414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70" name="타원 469">
              <a:extLst>
                <a:ext uri="{FF2B5EF4-FFF2-40B4-BE49-F238E27FC236}">
                  <a16:creationId xmlns:a16="http://schemas.microsoft.com/office/drawing/2014/main" id="{00AA9F0B-1D83-10DF-802C-2A6E768ED8B6}"/>
                </a:ext>
              </a:extLst>
            </p:cNvPr>
            <p:cNvSpPr/>
            <p:nvPr/>
          </p:nvSpPr>
          <p:spPr>
            <a:xfrm>
              <a:off x="414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71" name="타원 470">
              <a:extLst>
                <a:ext uri="{FF2B5EF4-FFF2-40B4-BE49-F238E27FC236}">
                  <a16:creationId xmlns:a16="http://schemas.microsoft.com/office/drawing/2014/main" id="{4E81F79B-D8F1-D13C-8719-50EA8602433E}"/>
                </a:ext>
              </a:extLst>
            </p:cNvPr>
            <p:cNvSpPr/>
            <p:nvPr/>
          </p:nvSpPr>
          <p:spPr>
            <a:xfrm>
              <a:off x="414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72" name="타원 471">
              <a:extLst>
                <a:ext uri="{FF2B5EF4-FFF2-40B4-BE49-F238E27FC236}">
                  <a16:creationId xmlns:a16="http://schemas.microsoft.com/office/drawing/2014/main" id="{70C78AC6-229E-5A61-DFDC-7663F8936C71}"/>
                </a:ext>
              </a:extLst>
            </p:cNvPr>
            <p:cNvSpPr/>
            <p:nvPr/>
          </p:nvSpPr>
          <p:spPr>
            <a:xfrm>
              <a:off x="432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73" name="타원 472">
              <a:extLst>
                <a:ext uri="{FF2B5EF4-FFF2-40B4-BE49-F238E27FC236}">
                  <a16:creationId xmlns:a16="http://schemas.microsoft.com/office/drawing/2014/main" id="{6A64D62B-B772-CFD3-F328-C7FDC8067D08}"/>
                </a:ext>
              </a:extLst>
            </p:cNvPr>
            <p:cNvSpPr/>
            <p:nvPr/>
          </p:nvSpPr>
          <p:spPr>
            <a:xfrm>
              <a:off x="432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74" name="타원 473">
              <a:extLst>
                <a:ext uri="{FF2B5EF4-FFF2-40B4-BE49-F238E27FC236}">
                  <a16:creationId xmlns:a16="http://schemas.microsoft.com/office/drawing/2014/main" id="{6A7CFA8B-0EA6-796B-3A7C-1BE1F88538BE}"/>
                </a:ext>
              </a:extLst>
            </p:cNvPr>
            <p:cNvSpPr/>
            <p:nvPr/>
          </p:nvSpPr>
          <p:spPr>
            <a:xfrm>
              <a:off x="432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75" name="타원 474">
              <a:extLst>
                <a:ext uri="{FF2B5EF4-FFF2-40B4-BE49-F238E27FC236}">
                  <a16:creationId xmlns:a16="http://schemas.microsoft.com/office/drawing/2014/main" id="{66F8695B-595D-8934-BE77-2F44A6AF8065}"/>
                </a:ext>
              </a:extLst>
            </p:cNvPr>
            <p:cNvSpPr/>
            <p:nvPr/>
          </p:nvSpPr>
          <p:spPr>
            <a:xfrm>
              <a:off x="432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76" name="타원 475">
              <a:extLst>
                <a:ext uri="{FF2B5EF4-FFF2-40B4-BE49-F238E27FC236}">
                  <a16:creationId xmlns:a16="http://schemas.microsoft.com/office/drawing/2014/main" id="{641F33C1-781B-4C22-99D8-566ED639C205}"/>
                </a:ext>
              </a:extLst>
            </p:cNvPr>
            <p:cNvSpPr/>
            <p:nvPr/>
          </p:nvSpPr>
          <p:spPr>
            <a:xfrm>
              <a:off x="450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77" name="타원 476">
              <a:extLst>
                <a:ext uri="{FF2B5EF4-FFF2-40B4-BE49-F238E27FC236}">
                  <a16:creationId xmlns:a16="http://schemas.microsoft.com/office/drawing/2014/main" id="{8677C6E5-72E4-3954-BE65-F7726E6FE126}"/>
                </a:ext>
              </a:extLst>
            </p:cNvPr>
            <p:cNvSpPr/>
            <p:nvPr/>
          </p:nvSpPr>
          <p:spPr>
            <a:xfrm>
              <a:off x="450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78" name="타원 477">
              <a:extLst>
                <a:ext uri="{FF2B5EF4-FFF2-40B4-BE49-F238E27FC236}">
                  <a16:creationId xmlns:a16="http://schemas.microsoft.com/office/drawing/2014/main" id="{9DA5A650-6FEA-FD5E-DA39-9E2F52CBEE10}"/>
                </a:ext>
              </a:extLst>
            </p:cNvPr>
            <p:cNvSpPr/>
            <p:nvPr/>
          </p:nvSpPr>
          <p:spPr>
            <a:xfrm>
              <a:off x="450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79" name="타원 478">
              <a:extLst>
                <a:ext uri="{FF2B5EF4-FFF2-40B4-BE49-F238E27FC236}">
                  <a16:creationId xmlns:a16="http://schemas.microsoft.com/office/drawing/2014/main" id="{3B2D2E97-78AF-C70B-52A5-185E0060DE28}"/>
                </a:ext>
              </a:extLst>
            </p:cNvPr>
            <p:cNvSpPr/>
            <p:nvPr/>
          </p:nvSpPr>
          <p:spPr>
            <a:xfrm>
              <a:off x="450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80" name="타원 479">
              <a:extLst>
                <a:ext uri="{FF2B5EF4-FFF2-40B4-BE49-F238E27FC236}">
                  <a16:creationId xmlns:a16="http://schemas.microsoft.com/office/drawing/2014/main" id="{500DCEF7-F97F-AB15-F058-7D51FCD6DD85}"/>
                </a:ext>
              </a:extLst>
            </p:cNvPr>
            <p:cNvSpPr/>
            <p:nvPr/>
          </p:nvSpPr>
          <p:spPr>
            <a:xfrm>
              <a:off x="468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81" name="타원 480">
              <a:extLst>
                <a:ext uri="{FF2B5EF4-FFF2-40B4-BE49-F238E27FC236}">
                  <a16:creationId xmlns:a16="http://schemas.microsoft.com/office/drawing/2014/main" id="{D1F2FD51-7795-9F04-BB03-C896E3D59D8A}"/>
                </a:ext>
              </a:extLst>
            </p:cNvPr>
            <p:cNvSpPr/>
            <p:nvPr/>
          </p:nvSpPr>
          <p:spPr>
            <a:xfrm>
              <a:off x="468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82" name="타원 481">
              <a:extLst>
                <a:ext uri="{FF2B5EF4-FFF2-40B4-BE49-F238E27FC236}">
                  <a16:creationId xmlns:a16="http://schemas.microsoft.com/office/drawing/2014/main" id="{A3D84FED-73A3-05C1-A8DA-A7C2AEC162B2}"/>
                </a:ext>
              </a:extLst>
            </p:cNvPr>
            <p:cNvSpPr/>
            <p:nvPr/>
          </p:nvSpPr>
          <p:spPr>
            <a:xfrm>
              <a:off x="468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83" name="타원 482">
              <a:extLst>
                <a:ext uri="{FF2B5EF4-FFF2-40B4-BE49-F238E27FC236}">
                  <a16:creationId xmlns:a16="http://schemas.microsoft.com/office/drawing/2014/main" id="{28D69D68-4FF0-846D-CEC6-8E1F3151CF3C}"/>
                </a:ext>
              </a:extLst>
            </p:cNvPr>
            <p:cNvSpPr/>
            <p:nvPr/>
          </p:nvSpPr>
          <p:spPr>
            <a:xfrm>
              <a:off x="468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84" name="타원 483">
              <a:extLst>
                <a:ext uri="{FF2B5EF4-FFF2-40B4-BE49-F238E27FC236}">
                  <a16:creationId xmlns:a16="http://schemas.microsoft.com/office/drawing/2014/main" id="{FA9B231B-734B-9CF2-E05E-2136B8B19F51}"/>
                </a:ext>
              </a:extLst>
            </p:cNvPr>
            <p:cNvSpPr/>
            <p:nvPr/>
          </p:nvSpPr>
          <p:spPr>
            <a:xfrm>
              <a:off x="486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85" name="타원 484">
              <a:extLst>
                <a:ext uri="{FF2B5EF4-FFF2-40B4-BE49-F238E27FC236}">
                  <a16:creationId xmlns:a16="http://schemas.microsoft.com/office/drawing/2014/main" id="{36F6FF1D-3F16-E57E-3113-DC752F5A1E3B}"/>
                </a:ext>
              </a:extLst>
            </p:cNvPr>
            <p:cNvSpPr/>
            <p:nvPr/>
          </p:nvSpPr>
          <p:spPr>
            <a:xfrm>
              <a:off x="486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86" name="타원 485">
              <a:extLst>
                <a:ext uri="{FF2B5EF4-FFF2-40B4-BE49-F238E27FC236}">
                  <a16:creationId xmlns:a16="http://schemas.microsoft.com/office/drawing/2014/main" id="{2718C0B0-1A43-A903-CAD1-B5F52D7F45DC}"/>
                </a:ext>
              </a:extLst>
            </p:cNvPr>
            <p:cNvSpPr/>
            <p:nvPr/>
          </p:nvSpPr>
          <p:spPr>
            <a:xfrm>
              <a:off x="486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87" name="타원 486">
              <a:extLst>
                <a:ext uri="{FF2B5EF4-FFF2-40B4-BE49-F238E27FC236}">
                  <a16:creationId xmlns:a16="http://schemas.microsoft.com/office/drawing/2014/main" id="{E24CE87D-DC50-F7E3-15BA-8FF12967D771}"/>
                </a:ext>
              </a:extLst>
            </p:cNvPr>
            <p:cNvSpPr/>
            <p:nvPr/>
          </p:nvSpPr>
          <p:spPr>
            <a:xfrm>
              <a:off x="486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88" name="타원 487">
              <a:extLst>
                <a:ext uri="{FF2B5EF4-FFF2-40B4-BE49-F238E27FC236}">
                  <a16:creationId xmlns:a16="http://schemas.microsoft.com/office/drawing/2014/main" id="{9C27B245-BD93-8E54-D938-06578749B88F}"/>
                </a:ext>
              </a:extLst>
            </p:cNvPr>
            <p:cNvSpPr/>
            <p:nvPr/>
          </p:nvSpPr>
          <p:spPr>
            <a:xfrm>
              <a:off x="504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89" name="타원 488">
              <a:extLst>
                <a:ext uri="{FF2B5EF4-FFF2-40B4-BE49-F238E27FC236}">
                  <a16:creationId xmlns:a16="http://schemas.microsoft.com/office/drawing/2014/main" id="{D6CD38E9-ADCD-7A9C-B2BA-0A3AFA63F877}"/>
                </a:ext>
              </a:extLst>
            </p:cNvPr>
            <p:cNvSpPr/>
            <p:nvPr/>
          </p:nvSpPr>
          <p:spPr>
            <a:xfrm>
              <a:off x="504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90" name="타원 489">
              <a:extLst>
                <a:ext uri="{FF2B5EF4-FFF2-40B4-BE49-F238E27FC236}">
                  <a16:creationId xmlns:a16="http://schemas.microsoft.com/office/drawing/2014/main" id="{3A75EB24-3144-D3BD-D4AF-8E111E29D5A7}"/>
                </a:ext>
              </a:extLst>
            </p:cNvPr>
            <p:cNvSpPr/>
            <p:nvPr/>
          </p:nvSpPr>
          <p:spPr>
            <a:xfrm>
              <a:off x="504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91" name="타원 490">
              <a:extLst>
                <a:ext uri="{FF2B5EF4-FFF2-40B4-BE49-F238E27FC236}">
                  <a16:creationId xmlns:a16="http://schemas.microsoft.com/office/drawing/2014/main" id="{2E9565F2-51BE-CF59-AC76-87B088A99EA9}"/>
                </a:ext>
              </a:extLst>
            </p:cNvPr>
            <p:cNvSpPr/>
            <p:nvPr/>
          </p:nvSpPr>
          <p:spPr>
            <a:xfrm>
              <a:off x="504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92" name="타원 491">
              <a:extLst>
                <a:ext uri="{FF2B5EF4-FFF2-40B4-BE49-F238E27FC236}">
                  <a16:creationId xmlns:a16="http://schemas.microsoft.com/office/drawing/2014/main" id="{163BBFC9-91F0-E113-0E2F-85056CA3BEAC}"/>
                </a:ext>
              </a:extLst>
            </p:cNvPr>
            <p:cNvSpPr/>
            <p:nvPr/>
          </p:nvSpPr>
          <p:spPr>
            <a:xfrm>
              <a:off x="522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93" name="타원 492">
              <a:extLst>
                <a:ext uri="{FF2B5EF4-FFF2-40B4-BE49-F238E27FC236}">
                  <a16:creationId xmlns:a16="http://schemas.microsoft.com/office/drawing/2014/main" id="{B365259B-2499-183C-D8F1-2F2EF166643B}"/>
                </a:ext>
              </a:extLst>
            </p:cNvPr>
            <p:cNvSpPr/>
            <p:nvPr/>
          </p:nvSpPr>
          <p:spPr>
            <a:xfrm>
              <a:off x="522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94" name="타원 493">
              <a:extLst>
                <a:ext uri="{FF2B5EF4-FFF2-40B4-BE49-F238E27FC236}">
                  <a16:creationId xmlns:a16="http://schemas.microsoft.com/office/drawing/2014/main" id="{1617F01A-0EF3-CBFB-05DD-52FF7605746B}"/>
                </a:ext>
              </a:extLst>
            </p:cNvPr>
            <p:cNvSpPr/>
            <p:nvPr/>
          </p:nvSpPr>
          <p:spPr>
            <a:xfrm>
              <a:off x="522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95" name="타원 494">
              <a:extLst>
                <a:ext uri="{FF2B5EF4-FFF2-40B4-BE49-F238E27FC236}">
                  <a16:creationId xmlns:a16="http://schemas.microsoft.com/office/drawing/2014/main" id="{817F2F4A-2E2F-8585-0216-B82C202E9612}"/>
                </a:ext>
              </a:extLst>
            </p:cNvPr>
            <p:cNvSpPr/>
            <p:nvPr/>
          </p:nvSpPr>
          <p:spPr>
            <a:xfrm>
              <a:off x="522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96" name="타원 495">
              <a:extLst>
                <a:ext uri="{FF2B5EF4-FFF2-40B4-BE49-F238E27FC236}">
                  <a16:creationId xmlns:a16="http://schemas.microsoft.com/office/drawing/2014/main" id="{66DA2437-0FC7-B784-0CC9-0970E4240C2F}"/>
                </a:ext>
              </a:extLst>
            </p:cNvPr>
            <p:cNvSpPr/>
            <p:nvPr/>
          </p:nvSpPr>
          <p:spPr>
            <a:xfrm>
              <a:off x="540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97" name="타원 496">
              <a:extLst>
                <a:ext uri="{FF2B5EF4-FFF2-40B4-BE49-F238E27FC236}">
                  <a16:creationId xmlns:a16="http://schemas.microsoft.com/office/drawing/2014/main" id="{969B41CC-AFE2-40EA-6D12-F54D869B2B96}"/>
                </a:ext>
              </a:extLst>
            </p:cNvPr>
            <p:cNvSpPr/>
            <p:nvPr/>
          </p:nvSpPr>
          <p:spPr>
            <a:xfrm>
              <a:off x="540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98" name="타원 497">
              <a:extLst>
                <a:ext uri="{FF2B5EF4-FFF2-40B4-BE49-F238E27FC236}">
                  <a16:creationId xmlns:a16="http://schemas.microsoft.com/office/drawing/2014/main" id="{749654AA-D1E8-1335-2D43-D65113DEFD48}"/>
                </a:ext>
              </a:extLst>
            </p:cNvPr>
            <p:cNvSpPr/>
            <p:nvPr/>
          </p:nvSpPr>
          <p:spPr>
            <a:xfrm>
              <a:off x="540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99" name="타원 498">
              <a:extLst>
                <a:ext uri="{FF2B5EF4-FFF2-40B4-BE49-F238E27FC236}">
                  <a16:creationId xmlns:a16="http://schemas.microsoft.com/office/drawing/2014/main" id="{FE7ABEC9-27C3-F9CE-CA1E-9B9F51D40545}"/>
                </a:ext>
              </a:extLst>
            </p:cNvPr>
            <p:cNvSpPr/>
            <p:nvPr/>
          </p:nvSpPr>
          <p:spPr>
            <a:xfrm>
              <a:off x="540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00" name="타원 499">
              <a:extLst>
                <a:ext uri="{FF2B5EF4-FFF2-40B4-BE49-F238E27FC236}">
                  <a16:creationId xmlns:a16="http://schemas.microsoft.com/office/drawing/2014/main" id="{3F987D2D-5CF2-7D68-FC88-A160BC40AC70}"/>
                </a:ext>
              </a:extLst>
            </p:cNvPr>
            <p:cNvSpPr/>
            <p:nvPr/>
          </p:nvSpPr>
          <p:spPr>
            <a:xfrm>
              <a:off x="558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01" name="타원 500">
              <a:extLst>
                <a:ext uri="{FF2B5EF4-FFF2-40B4-BE49-F238E27FC236}">
                  <a16:creationId xmlns:a16="http://schemas.microsoft.com/office/drawing/2014/main" id="{A30F38E1-068C-1632-4CE4-3D48026CDDBF}"/>
                </a:ext>
              </a:extLst>
            </p:cNvPr>
            <p:cNvSpPr/>
            <p:nvPr/>
          </p:nvSpPr>
          <p:spPr>
            <a:xfrm>
              <a:off x="558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02" name="타원 501">
              <a:extLst>
                <a:ext uri="{FF2B5EF4-FFF2-40B4-BE49-F238E27FC236}">
                  <a16:creationId xmlns:a16="http://schemas.microsoft.com/office/drawing/2014/main" id="{5BA0B776-8F7A-234D-70B8-D2E5197637B5}"/>
                </a:ext>
              </a:extLst>
            </p:cNvPr>
            <p:cNvSpPr/>
            <p:nvPr/>
          </p:nvSpPr>
          <p:spPr>
            <a:xfrm>
              <a:off x="558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03" name="타원 502">
              <a:extLst>
                <a:ext uri="{FF2B5EF4-FFF2-40B4-BE49-F238E27FC236}">
                  <a16:creationId xmlns:a16="http://schemas.microsoft.com/office/drawing/2014/main" id="{9695C138-DF0B-0862-1731-B449FF4DE97C}"/>
                </a:ext>
              </a:extLst>
            </p:cNvPr>
            <p:cNvSpPr/>
            <p:nvPr/>
          </p:nvSpPr>
          <p:spPr>
            <a:xfrm>
              <a:off x="558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04" name="타원 503">
              <a:extLst>
                <a:ext uri="{FF2B5EF4-FFF2-40B4-BE49-F238E27FC236}">
                  <a16:creationId xmlns:a16="http://schemas.microsoft.com/office/drawing/2014/main" id="{28EDBB64-EAD9-6AEC-432E-E75A3C583A49}"/>
                </a:ext>
              </a:extLst>
            </p:cNvPr>
            <p:cNvSpPr/>
            <p:nvPr/>
          </p:nvSpPr>
          <p:spPr>
            <a:xfrm>
              <a:off x="576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05" name="타원 504">
              <a:extLst>
                <a:ext uri="{FF2B5EF4-FFF2-40B4-BE49-F238E27FC236}">
                  <a16:creationId xmlns:a16="http://schemas.microsoft.com/office/drawing/2014/main" id="{4EDFAADE-CDE4-EBB9-1FB9-13FAD6816EEF}"/>
                </a:ext>
              </a:extLst>
            </p:cNvPr>
            <p:cNvSpPr/>
            <p:nvPr/>
          </p:nvSpPr>
          <p:spPr>
            <a:xfrm>
              <a:off x="576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06" name="타원 505">
              <a:extLst>
                <a:ext uri="{FF2B5EF4-FFF2-40B4-BE49-F238E27FC236}">
                  <a16:creationId xmlns:a16="http://schemas.microsoft.com/office/drawing/2014/main" id="{DD14EBFC-A8C9-D39D-40D5-7DD995268A75}"/>
                </a:ext>
              </a:extLst>
            </p:cNvPr>
            <p:cNvSpPr/>
            <p:nvPr/>
          </p:nvSpPr>
          <p:spPr>
            <a:xfrm>
              <a:off x="576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07" name="타원 506">
              <a:extLst>
                <a:ext uri="{FF2B5EF4-FFF2-40B4-BE49-F238E27FC236}">
                  <a16:creationId xmlns:a16="http://schemas.microsoft.com/office/drawing/2014/main" id="{F0991042-446E-C6B2-E81F-F6171EEC3DAA}"/>
                </a:ext>
              </a:extLst>
            </p:cNvPr>
            <p:cNvSpPr/>
            <p:nvPr/>
          </p:nvSpPr>
          <p:spPr>
            <a:xfrm>
              <a:off x="576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08" name="타원 507">
              <a:extLst>
                <a:ext uri="{FF2B5EF4-FFF2-40B4-BE49-F238E27FC236}">
                  <a16:creationId xmlns:a16="http://schemas.microsoft.com/office/drawing/2014/main" id="{330112F8-8762-34D0-A0ED-A335DDE6EE2B}"/>
                </a:ext>
              </a:extLst>
            </p:cNvPr>
            <p:cNvSpPr/>
            <p:nvPr/>
          </p:nvSpPr>
          <p:spPr>
            <a:xfrm>
              <a:off x="594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09" name="타원 508">
              <a:extLst>
                <a:ext uri="{FF2B5EF4-FFF2-40B4-BE49-F238E27FC236}">
                  <a16:creationId xmlns:a16="http://schemas.microsoft.com/office/drawing/2014/main" id="{B2D9F453-DC64-1165-77A1-581B92D50F49}"/>
                </a:ext>
              </a:extLst>
            </p:cNvPr>
            <p:cNvSpPr/>
            <p:nvPr/>
          </p:nvSpPr>
          <p:spPr>
            <a:xfrm>
              <a:off x="594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0" name="타원 509">
              <a:extLst>
                <a:ext uri="{FF2B5EF4-FFF2-40B4-BE49-F238E27FC236}">
                  <a16:creationId xmlns:a16="http://schemas.microsoft.com/office/drawing/2014/main" id="{696A586F-FED4-760B-9FD6-77324E72B4DE}"/>
                </a:ext>
              </a:extLst>
            </p:cNvPr>
            <p:cNvSpPr/>
            <p:nvPr/>
          </p:nvSpPr>
          <p:spPr>
            <a:xfrm>
              <a:off x="594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1" name="타원 510">
              <a:extLst>
                <a:ext uri="{FF2B5EF4-FFF2-40B4-BE49-F238E27FC236}">
                  <a16:creationId xmlns:a16="http://schemas.microsoft.com/office/drawing/2014/main" id="{E3E82689-508D-8128-F6D0-17AFB4BDD849}"/>
                </a:ext>
              </a:extLst>
            </p:cNvPr>
            <p:cNvSpPr/>
            <p:nvPr/>
          </p:nvSpPr>
          <p:spPr>
            <a:xfrm>
              <a:off x="594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2" name="타원 511">
              <a:extLst>
                <a:ext uri="{FF2B5EF4-FFF2-40B4-BE49-F238E27FC236}">
                  <a16:creationId xmlns:a16="http://schemas.microsoft.com/office/drawing/2014/main" id="{B4B85D58-FF9B-13F0-F072-E507796C981A}"/>
                </a:ext>
              </a:extLst>
            </p:cNvPr>
            <p:cNvSpPr/>
            <p:nvPr/>
          </p:nvSpPr>
          <p:spPr>
            <a:xfrm>
              <a:off x="612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3" name="타원 512">
              <a:extLst>
                <a:ext uri="{FF2B5EF4-FFF2-40B4-BE49-F238E27FC236}">
                  <a16:creationId xmlns:a16="http://schemas.microsoft.com/office/drawing/2014/main" id="{AA5BDBA5-5F35-F827-8A9D-5F8B43DEB811}"/>
                </a:ext>
              </a:extLst>
            </p:cNvPr>
            <p:cNvSpPr/>
            <p:nvPr/>
          </p:nvSpPr>
          <p:spPr>
            <a:xfrm>
              <a:off x="612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4" name="타원 513">
              <a:extLst>
                <a:ext uri="{FF2B5EF4-FFF2-40B4-BE49-F238E27FC236}">
                  <a16:creationId xmlns:a16="http://schemas.microsoft.com/office/drawing/2014/main" id="{076DDF11-2FBD-F7B3-9D2C-E48BD9735939}"/>
                </a:ext>
              </a:extLst>
            </p:cNvPr>
            <p:cNvSpPr/>
            <p:nvPr/>
          </p:nvSpPr>
          <p:spPr>
            <a:xfrm>
              <a:off x="612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5" name="타원 514">
              <a:extLst>
                <a:ext uri="{FF2B5EF4-FFF2-40B4-BE49-F238E27FC236}">
                  <a16:creationId xmlns:a16="http://schemas.microsoft.com/office/drawing/2014/main" id="{F65C2853-A465-5A04-C90F-3D27EE37CC1E}"/>
                </a:ext>
              </a:extLst>
            </p:cNvPr>
            <p:cNvSpPr/>
            <p:nvPr/>
          </p:nvSpPr>
          <p:spPr>
            <a:xfrm>
              <a:off x="612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6" name="타원 515">
              <a:extLst>
                <a:ext uri="{FF2B5EF4-FFF2-40B4-BE49-F238E27FC236}">
                  <a16:creationId xmlns:a16="http://schemas.microsoft.com/office/drawing/2014/main" id="{5F139081-4B26-7641-0213-690B248D9086}"/>
                </a:ext>
              </a:extLst>
            </p:cNvPr>
            <p:cNvSpPr/>
            <p:nvPr/>
          </p:nvSpPr>
          <p:spPr>
            <a:xfrm>
              <a:off x="630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7" name="타원 516">
              <a:extLst>
                <a:ext uri="{FF2B5EF4-FFF2-40B4-BE49-F238E27FC236}">
                  <a16:creationId xmlns:a16="http://schemas.microsoft.com/office/drawing/2014/main" id="{CDDC907A-E7C5-DB42-2360-C9EEC4AFE57E}"/>
                </a:ext>
              </a:extLst>
            </p:cNvPr>
            <p:cNvSpPr/>
            <p:nvPr/>
          </p:nvSpPr>
          <p:spPr>
            <a:xfrm>
              <a:off x="630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8" name="타원 517">
              <a:extLst>
                <a:ext uri="{FF2B5EF4-FFF2-40B4-BE49-F238E27FC236}">
                  <a16:creationId xmlns:a16="http://schemas.microsoft.com/office/drawing/2014/main" id="{9EC623A3-2E7B-906F-3108-1757B9D83070}"/>
                </a:ext>
              </a:extLst>
            </p:cNvPr>
            <p:cNvSpPr/>
            <p:nvPr/>
          </p:nvSpPr>
          <p:spPr>
            <a:xfrm>
              <a:off x="630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9" name="타원 518">
              <a:extLst>
                <a:ext uri="{FF2B5EF4-FFF2-40B4-BE49-F238E27FC236}">
                  <a16:creationId xmlns:a16="http://schemas.microsoft.com/office/drawing/2014/main" id="{CF3A6ECD-7DA8-AD66-D849-1A987BD5582B}"/>
                </a:ext>
              </a:extLst>
            </p:cNvPr>
            <p:cNvSpPr/>
            <p:nvPr/>
          </p:nvSpPr>
          <p:spPr>
            <a:xfrm>
              <a:off x="630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0" name="타원 519">
              <a:extLst>
                <a:ext uri="{FF2B5EF4-FFF2-40B4-BE49-F238E27FC236}">
                  <a16:creationId xmlns:a16="http://schemas.microsoft.com/office/drawing/2014/main" id="{D4C6F80C-2D08-9AE9-6935-84373EA2397B}"/>
                </a:ext>
              </a:extLst>
            </p:cNvPr>
            <p:cNvSpPr/>
            <p:nvPr/>
          </p:nvSpPr>
          <p:spPr>
            <a:xfrm>
              <a:off x="648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1" name="타원 520">
              <a:extLst>
                <a:ext uri="{FF2B5EF4-FFF2-40B4-BE49-F238E27FC236}">
                  <a16:creationId xmlns:a16="http://schemas.microsoft.com/office/drawing/2014/main" id="{E56283B7-706B-E5F2-5C00-0A6D909F17A3}"/>
                </a:ext>
              </a:extLst>
            </p:cNvPr>
            <p:cNvSpPr/>
            <p:nvPr/>
          </p:nvSpPr>
          <p:spPr>
            <a:xfrm>
              <a:off x="648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2" name="타원 521">
              <a:extLst>
                <a:ext uri="{FF2B5EF4-FFF2-40B4-BE49-F238E27FC236}">
                  <a16:creationId xmlns:a16="http://schemas.microsoft.com/office/drawing/2014/main" id="{41A81342-2A9C-7AB2-90B9-0640E88C7A09}"/>
                </a:ext>
              </a:extLst>
            </p:cNvPr>
            <p:cNvSpPr/>
            <p:nvPr/>
          </p:nvSpPr>
          <p:spPr>
            <a:xfrm>
              <a:off x="648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3" name="타원 522">
              <a:extLst>
                <a:ext uri="{FF2B5EF4-FFF2-40B4-BE49-F238E27FC236}">
                  <a16:creationId xmlns:a16="http://schemas.microsoft.com/office/drawing/2014/main" id="{144621EC-D5BA-69A4-7A6D-48930A4E3CD1}"/>
                </a:ext>
              </a:extLst>
            </p:cNvPr>
            <p:cNvSpPr/>
            <p:nvPr/>
          </p:nvSpPr>
          <p:spPr>
            <a:xfrm>
              <a:off x="648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4" name="타원 523">
              <a:extLst>
                <a:ext uri="{FF2B5EF4-FFF2-40B4-BE49-F238E27FC236}">
                  <a16:creationId xmlns:a16="http://schemas.microsoft.com/office/drawing/2014/main" id="{F397F026-0E15-D14A-6301-1778A844276F}"/>
                </a:ext>
              </a:extLst>
            </p:cNvPr>
            <p:cNvSpPr/>
            <p:nvPr/>
          </p:nvSpPr>
          <p:spPr>
            <a:xfrm>
              <a:off x="666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5" name="타원 524">
              <a:extLst>
                <a:ext uri="{FF2B5EF4-FFF2-40B4-BE49-F238E27FC236}">
                  <a16:creationId xmlns:a16="http://schemas.microsoft.com/office/drawing/2014/main" id="{3D0E37AA-C148-7CAB-C563-5F5968A32466}"/>
                </a:ext>
              </a:extLst>
            </p:cNvPr>
            <p:cNvSpPr/>
            <p:nvPr/>
          </p:nvSpPr>
          <p:spPr>
            <a:xfrm>
              <a:off x="666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6" name="타원 525">
              <a:extLst>
                <a:ext uri="{FF2B5EF4-FFF2-40B4-BE49-F238E27FC236}">
                  <a16:creationId xmlns:a16="http://schemas.microsoft.com/office/drawing/2014/main" id="{4E46FEE6-D597-7B32-F40D-B8B7B32CB983}"/>
                </a:ext>
              </a:extLst>
            </p:cNvPr>
            <p:cNvSpPr/>
            <p:nvPr/>
          </p:nvSpPr>
          <p:spPr>
            <a:xfrm>
              <a:off x="666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7" name="타원 526">
              <a:extLst>
                <a:ext uri="{FF2B5EF4-FFF2-40B4-BE49-F238E27FC236}">
                  <a16:creationId xmlns:a16="http://schemas.microsoft.com/office/drawing/2014/main" id="{8E575541-CC02-83E8-7251-0D1892B26060}"/>
                </a:ext>
              </a:extLst>
            </p:cNvPr>
            <p:cNvSpPr/>
            <p:nvPr/>
          </p:nvSpPr>
          <p:spPr>
            <a:xfrm>
              <a:off x="666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8" name="타원 527">
              <a:extLst>
                <a:ext uri="{FF2B5EF4-FFF2-40B4-BE49-F238E27FC236}">
                  <a16:creationId xmlns:a16="http://schemas.microsoft.com/office/drawing/2014/main" id="{5B362296-1850-A19B-AA6F-18A5949E50D9}"/>
                </a:ext>
              </a:extLst>
            </p:cNvPr>
            <p:cNvSpPr/>
            <p:nvPr/>
          </p:nvSpPr>
          <p:spPr>
            <a:xfrm>
              <a:off x="684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9" name="타원 528">
              <a:extLst>
                <a:ext uri="{FF2B5EF4-FFF2-40B4-BE49-F238E27FC236}">
                  <a16:creationId xmlns:a16="http://schemas.microsoft.com/office/drawing/2014/main" id="{E95708BD-91FA-5D1D-725C-D5A361C05CEC}"/>
                </a:ext>
              </a:extLst>
            </p:cNvPr>
            <p:cNvSpPr/>
            <p:nvPr/>
          </p:nvSpPr>
          <p:spPr>
            <a:xfrm>
              <a:off x="684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30" name="타원 529">
              <a:extLst>
                <a:ext uri="{FF2B5EF4-FFF2-40B4-BE49-F238E27FC236}">
                  <a16:creationId xmlns:a16="http://schemas.microsoft.com/office/drawing/2014/main" id="{D9C5EDF4-2F11-D4E1-3859-F0D39151D1DE}"/>
                </a:ext>
              </a:extLst>
            </p:cNvPr>
            <p:cNvSpPr/>
            <p:nvPr/>
          </p:nvSpPr>
          <p:spPr>
            <a:xfrm>
              <a:off x="684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31" name="타원 530">
              <a:extLst>
                <a:ext uri="{FF2B5EF4-FFF2-40B4-BE49-F238E27FC236}">
                  <a16:creationId xmlns:a16="http://schemas.microsoft.com/office/drawing/2014/main" id="{DAC87302-BD21-35DC-348E-6A5C3E3CC9D9}"/>
                </a:ext>
              </a:extLst>
            </p:cNvPr>
            <p:cNvSpPr/>
            <p:nvPr/>
          </p:nvSpPr>
          <p:spPr>
            <a:xfrm>
              <a:off x="684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32" name="타원 531">
              <a:extLst>
                <a:ext uri="{FF2B5EF4-FFF2-40B4-BE49-F238E27FC236}">
                  <a16:creationId xmlns:a16="http://schemas.microsoft.com/office/drawing/2014/main" id="{B48EBE5D-AE26-CDEE-2AAA-496C25423DD8}"/>
                </a:ext>
              </a:extLst>
            </p:cNvPr>
            <p:cNvSpPr/>
            <p:nvPr/>
          </p:nvSpPr>
          <p:spPr>
            <a:xfrm>
              <a:off x="702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33" name="타원 532">
              <a:extLst>
                <a:ext uri="{FF2B5EF4-FFF2-40B4-BE49-F238E27FC236}">
                  <a16:creationId xmlns:a16="http://schemas.microsoft.com/office/drawing/2014/main" id="{20725892-784F-F829-187D-6AB00CCE2D8D}"/>
                </a:ext>
              </a:extLst>
            </p:cNvPr>
            <p:cNvSpPr/>
            <p:nvPr/>
          </p:nvSpPr>
          <p:spPr>
            <a:xfrm>
              <a:off x="702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34" name="타원 533">
              <a:extLst>
                <a:ext uri="{FF2B5EF4-FFF2-40B4-BE49-F238E27FC236}">
                  <a16:creationId xmlns:a16="http://schemas.microsoft.com/office/drawing/2014/main" id="{9FE804AF-0684-9BB2-DCA0-2B86128F200B}"/>
                </a:ext>
              </a:extLst>
            </p:cNvPr>
            <p:cNvSpPr/>
            <p:nvPr/>
          </p:nvSpPr>
          <p:spPr>
            <a:xfrm>
              <a:off x="702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35" name="타원 534">
              <a:extLst>
                <a:ext uri="{FF2B5EF4-FFF2-40B4-BE49-F238E27FC236}">
                  <a16:creationId xmlns:a16="http://schemas.microsoft.com/office/drawing/2014/main" id="{574EF855-3ABF-FF00-1164-F0E105674316}"/>
                </a:ext>
              </a:extLst>
            </p:cNvPr>
            <p:cNvSpPr/>
            <p:nvPr/>
          </p:nvSpPr>
          <p:spPr>
            <a:xfrm>
              <a:off x="702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36" name="타원 535">
              <a:extLst>
                <a:ext uri="{FF2B5EF4-FFF2-40B4-BE49-F238E27FC236}">
                  <a16:creationId xmlns:a16="http://schemas.microsoft.com/office/drawing/2014/main" id="{68B6DB2D-D174-16AA-2E34-98E3D52CC62D}"/>
                </a:ext>
              </a:extLst>
            </p:cNvPr>
            <p:cNvSpPr/>
            <p:nvPr/>
          </p:nvSpPr>
          <p:spPr>
            <a:xfrm>
              <a:off x="720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37" name="타원 536">
              <a:extLst>
                <a:ext uri="{FF2B5EF4-FFF2-40B4-BE49-F238E27FC236}">
                  <a16:creationId xmlns:a16="http://schemas.microsoft.com/office/drawing/2014/main" id="{0A4AB9B2-D463-70F9-E65E-E7DE6334BD0C}"/>
                </a:ext>
              </a:extLst>
            </p:cNvPr>
            <p:cNvSpPr/>
            <p:nvPr/>
          </p:nvSpPr>
          <p:spPr>
            <a:xfrm>
              <a:off x="720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38" name="타원 537">
              <a:extLst>
                <a:ext uri="{FF2B5EF4-FFF2-40B4-BE49-F238E27FC236}">
                  <a16:creationId xmlns:a16="http://schemas.microsoft.com/office/drawing/2014/main" id="{348B1EBB-776D-ADC4-7281-92CF1D247FF5}"/>
                </a:ext>
              </a:extLst>
            </p:cNvPr>
            <p:cNvSpPr/>
            <p:nvPr/>
          </p:nvSpPr>
          <p:spPr>
            <a:xfrm>
              <a:off x="720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39" name="타원 538">
              <a:extLst>
                <a:ext uri="{FF2B5EF4-FFF2-40B4-BE49-F238E27FC236}">
                  <a16:creationId xmlns:a16="http://schemas.microsoft.com/office/drawing/2014/main" id="{DFFAA9D0-59AB-E726-98A5-452870D4B5FC}"/>
                </a:ext>
              </a:extLst>
            </p:cNvPr>
            <p:cNvSpPr/>
            <p:nvPr/>
          </p:nvSpPr>
          <p:spPr>
            <a:xfrm>
              <a:off x="720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0" name="타원 539">
              <a:extLst>
                <a:ext uri="{FF2B5EF4-FFF2-40B4-BE49-F238E27FC236}">
                  <a16:creationId xmlns:a16="http://schemas.microsoft.com/office/drawing/2014/main" id="{D0B48D69-011C-D05D-04AF-91DB4C7C58B6}"/>
                </a:ext>
              </a:extLst>
            </p:cNvPr>
            <p:cNvSpPr/>
            <p:nvPr/>
          </p:nvSpPr>
          <p:spPr>
            <a:xfrm>
              <a:off x="738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1" name="타원 540">
              <a:extLst>
                <a:ext uri="{FF2B5EF4-FFF2-40B4-BE49-F238E27FC236}">
                  <a16:creationId xmlns:a16="http://schemas.microsoft.com/office/drawing/2014/main" id="{B726E6B2-2753-74E2-7631-7E090AD13EE1}"/>
                </a:ext>
              </a:extLst>
            </p:cNvPr>
            <p:cNvSpPr/>
            <p:nvPr/>
          </p:nvSpPr>
          <p:spPr>
            <a:xfrm>
              <a:off x="738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2" name="타원 541">
              <a:extLst>
                <a:ext uri="{FF2B5EF4-FFF2-40B4-BE49-F238E27FC236}">
                  <a16:creationId xmlns:a16="http://schemas.microsoft.com/office/drawing/2014/main" id="{9DF321C3-C3AB-844A-FBC3-4AB00C5C0B49}"/>
                </a:ext>
              </a:extLst>
            </p:cNvPr>
            <p:cNvSpPr/>
            <p:nvPr/>
          </p:nvSpPr>
          <p:spPr>
            <a:xfrm>
              <a:off x="738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3" name="타원 542">
              <a:extLst>
                <a:ext uri="{FF2B5EF4-FFF2-40B4-BE49-F238E27FC236}">
                  <a16:creationId xmlns:a16="http://schemas.microsoft.com/office/drawing/2014/main" id="{4BE5E6C3-8444-E41A-96C6-0298BBCFABDE}"/>
                </a:ext>
              </a:extLst>
            </p:cNvPr>
            <p:cNvSpPr/>
            <p:nvPr/>
          </p:nvSpPr>
          <p:spPr>
            <a:xfrm>
              <a:off x="738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318" name="그룹 317">
            <a:extLst>
              <a:ext uri="{FF2B5EF4-FFF2-40B4-BE49-F238E27FC236}">
                <a16:creationId xmlns:a16="http://schemas.microsoft.com/office/drawing/2014/main" id="{50759C58-B9B6-59C9-8BEB-60A2201EA1E9}"/>
              </a:ext>
            </a:extLst>
          </p:cNvPr>
          <p:cNvGrpSpPr/>
          <p:nvPr/>
        </p:nvGrpSpPr>
        <p:grpSpPr>
          <a:xfrm>
            <a:off x="2988000" y="1475999"/>
            <a:ext cx="1332000" cy="1620000"/>
            <a:chOff x="3348000" y="2196000"/>
            <a:chExt cx="1332000" cy="1620000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CF5FBDD-8528-B653-90BC-59A51652511E}"/>
                </a:ext>
              </a:extLst>
            </p:cNvPr>
            <p:cNvSpPr/>
            <p:nvPr/>
          </p:nvSpPr>
          <p:spPr>
            <a:xfrm flipH="1">
              <a:off x="3348000" y="2196000"/>
              <a:ext cx="1332000" cy="1620000"/>
            </a:xfrm>
            <a:prstGeom prst="roundRect">
              <a:avLst>
                <a:gd name="adj" fmla="val 9430"/>
              </a:avLst>
            </a:prstGeom>
            <a:solidFill>
              <a:srgbClr val="7030A0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2594930-34AE-6FB3-C726-88ADD83B4EF9}"/>
                </a:ext>
              </a:extLst>
            </p:cNvPr>
            <p:cNvSpPr/>
            <p:nvPr/>
          </p:nvSpPr>
          <p:spPr>
            <a:xfrm flipH="1">
              <a:off x="3420000" y="2880001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601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O</a:t>
              </a:r>
              <a:endParaRPr lang="ko-KR" altLang="en-US" sz="601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BEB453D-4764-9CAA-D9F2-FA28F0CB4E44}"/>
                </a:ext>
              </a:extLst>
            </p:cNvPr>
            <p:cNvSpPr/>
            <p:nvPr/>
          </p:nvSpPr>
          <p:spPr>
            <a:xfrm flipH="1">
              <a:off x="4500000" y="234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V</a:t>
              </a:r>
              <a:endParaRPr lang="ko-KR" altLang="en-US" sz="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2B00FAB-FF57-5727-6C2B-87C3097B4475}"/>
                </a:ext>
              </a:extLst>
            </p:cNvPr>
            <p:cNvSpPr/>
            <p:nvPr/>
          </p:nvSpPr>
          <p:spPr>
            <a:xfrm flipH="1">
              <a:off x="4500000" y="270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DC5091B-B59F-A510-4B13-C6613D64AAE7}"/>
                </a:ext>
              </a:extLst>
            </p:cNvPr>
            <p:cNvSpPr/>
            <p:nvPr/>
          </p:nvSpPr>
          <p:spPr>
            <a:xfrm flipH="1">
              <a:off x="4500000" y="25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T</a:t>
              </a:r>
              <a:endParaRPr lang="ko-KR" altLang="en-US" sz="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5EED34F6-D260-AF02-1295-D78B2A4A6E5B}"/>
                </a:ext>
              </a:extLst>
            </p:cNvPr>
            <p:cNvSpPr/>
            <p:nvPr/>
          </p:nvSpPr>
          <p:spPr>
            <a:xfrm flipH="1">
              <a:off x="4500000" y="34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BB77FDF3-71D6-C91B-9996-4D6BEF337FEC}"/>
                </a:ext>
              </a:extLst>
            </p:cNvPr>
            <p:cNvSpPr/>
            <p:nvPr/>
          </p:nvSpPr>
          <p:spPr>
            <a:xfrm flipH="1">
              <a:off x="4500000" y="360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A</a:t>
              </a:r>
              <a:endParaRPr lang="ko-KR" altLang="en-US" sz="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8EDB35AA-A447-FAC6-BAB2-ED27716B0193}"/>
                </a:ext>
              </a:extLst>
            </p:cNvPr>
            <p:cNvSpPr/>
            <p:nvPr/>
          </p:nvSpPr>
          <p:spPr>
            <a:xfrm flipH="1">
              <a:off x="4500000" y="288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G</a:t>
              </a:r>
              <a:endParaRPr lang="ko-KR" altLang="en-US" sz="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A082681-B648-49F1-0F45-7E062CF0F594}"/>
                </a:ext>
              </a:extLst>
            </p:cNvPr>
            <p:cNvSpPr/>
            <p:nvPr/>
          </p:nvSpPr>
          <p:spPr>
            <a:xfrm flipH="1">
              <a:off x="3420000" y="342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9959CF42-235B-4CEA-733B-4887B334D400}"/>
                </a:ext>
              </a:extLst>
            </p:cNvPr>
            <p:cNvSpPr/>
            <p:nvPr/>
          </p:nvSpPr>
          <p:spPr>
            <a:xfrm flipH="1">
              <a:off x="3420000" y="234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0DA922B-2A0D-376A-8E34-8383B6E51707}"/>
                </a:ext>
              </a:extLst>
            </p:cNvPr>
            <p:cNvSpPr/>
            <p:nvPr/>
          </p:nvSpPr>
          <p:spPr>
            <a:xfrm flipH="1">
              <a:off x="3420000" y="324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7AED32DA-41E9-A134-3757-DDA8F63C992D}"/>
                </a:ext>
              </a:extLst>
            </p:cNvPr>
            <p:cNvSpPr/>
            <p:nvPr/>
          </p:nvSpPr>
          <p:spPr>
            <a:xfrm flipH="1">
              <a:off x="3420000" y="306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F4D330B-E8DF-32CD-1799-A1F35C2F010C}"/>
                </a:ext>
              </a:extLst>
            </p:cNvPr>
            <p:cNvSpPr/>
            <p:nvPr/>
          </p:nvSpPr>
          <p:spPr>
            <a:xfrm flipH="1">
              <a:off x="4500000" y="324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51C2FA50-55D5-4ACF-F7CB-AE78AA703132}"/>
                </a:ext>
              </a:extLst>
            </p:cNvPr>
            <p:cNvSpPr/>
            <p:nvPr/>
          </p:nvSpPr>
          <p:spPr>
            <a:xfrm flipH="1">
              <a:off x="3420000" y="270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86267FAB-87EE-DC98-0E83-0217B18EE6DF}"/>
                </a:ext>
              </a:extLst>
            </p:cNvPr>
            <p:cNvSpPr/>
            <p:nvPr/>
          </p:nvSpPr>
          <p:spPr>
            <a:xfrm flipH="1">
              <a:off x="3420000" y="252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54805C2F-B995-A28C-9231-B7B87E16400F}"/>
                </a:ext>
              </a:extLst>
            </p:cNvPr>
            <p:cNvSpPr/>
            <p:nvPr/>
          </p:nvSpPr>
          <p:spPr>
            <a:xfrm flipH="1">
              <a:off x="3420000" y="360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97" name="타원 696">
              <a:extLst>
                <a:ext uri="{FF2B5EF4-FFF2-40B4-BE49-F238E27FC236}">
                  <a16:creationId xmlns:a16="http://schemas.microsoft.com/office/drawing/2014/main" id="{2352FAA5-24BA-3551-518F-D8EF0A7FEFE8}"/>
                </a:ext>
              </a:extLst>
            </p:cNvPr>
            <p:cNvSpPr/>
            <p:nvPr/>
          </p:nvSpPr>
          <p:spPr>
            <a:xfrm>
              <a:off x="4500000" y="306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endParaRPr lang="ko-KR" altLang="en-US" sz="601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6BBBB54E-2E00-5F1B-8BBE-5ACA19F198DE}"/>
                </a:ext>
              </a:extLst>
            </p:cNvPr>
            <p:cNvSpPr/>
            <p:nvPr/>
          </p:nvSpPr>
          <p:spPr>
            <a:xfrm flipH="1">
              <a:off x="4320000" y="234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W</a:t>
              </a:r>
              <a:endParaRPr lang="ko-KR" altLang="en-US" sz="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0F905B96-D64B-5C90-5214-E9B1C5ACB775}"/>
              </a:ext>
            </a:extLst>
          </p:cNvPr>
          <p:cNvGrpSpPr/>
          <p:nvPr/>
        </p:nvGrpSpPr>
        <p:grpSpPr>
          <a:xfrm>
            <a:off x="1008000" y="1511999"/>
            <a:ext cx="936000" cy="684000"/>
            <a:chOff x="1369761" y="2223713"/>
            <a:chExt cx="936000" cy="684000"/>
          </a:xfrm>
        </p:grpSpPr>
        <p:sp>
          <p:nvSpPr>
            <p:cNvPr id="553" name="직사각형 552">
              <a:extLst>
                <a:ext uri="{FF2B5EF4-FFF2-40B4-BE49-F238E27FC236}">
                  <a16:creationId xmlns:a16="http://schemas.microsoft.com/office/drawing/2014/main" id="{BDCA663E-2260-3DB8-1CBF-A82C90CDD294}"/>
                </a:ext>
              </a:extLst>
            </p:cNvPr>
            <p:cNvSpPr/>
            <p:nvPr/>
          </p:nvSpPr>
          <p:spPr>
            <a:xfrm rot="5400000">
              <a:off x="1495761" y="2097713"/>
              <a:ext cx="684000" cy="936000"/>
            </a:xfrm>
            <a:prstGeom prst="rect">
              <a:avLst/>
            </a:prstGeom>
            <a:solidFill>
              <a:srgbClr val="00B0F0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fr-FR" altLang="ko-KR" sz="1801" dirty="0"/>
                <a:t>Buck</a:t>
              </a:r>
              <a:endParaRPr lang="ko-KR" altLang="en-US" sz="1801" dirty="0"/>
            </a:p>
          </p:txBody>
        </p:sp>
        <p:sp>
          <p:nvSpPr>
            <p:cNvPr id="554" name="타원 553">
              <a:extLst>
                <a:ext uri="{FF2B5EF4-FFF2-40B4-BE49-F238E27FC236}">
                  <a16:creationId xmlns:a16="http://schemas.microsoft.com/office/drawing/2014/main" id="{57859ADC-7FEB-4D91-2544-EA0C739B5C4C}"/>
                </a:ext>
              </a:extLst>
            </p:cNvPr>
            <p:cNvSpPr/>
            <p:nvPr/>
          </p:nvSpPr>
          <p:spPr>
            <a:xfrm rot="5400000">
              <a:off x="2161761" y="2331713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55" name="타원 554">
              <a:extLst>
                <a:ext uri="{FF2B5EF4-FFF2-40B4-BE49-F238E27FC236}">
                  <a16:creationId xmlns:a16="http://schemas.microsoft.com/office/drawing/2014/main" id="{1540A165-C246-3A13-C367-B5216FFBE6D8}"/>
                </a:ext>
              </a:extLst>
            </p:cNvPr>
            <p:cNvSpPr/>
            <p:nvPr/>
          </p:nvSpPr>
          <p:spPr>
            <a:xfrm rot="5400000">
              <a:off x="2161761" y="2511713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56" name="타원 555">
              <a:extLst>
                <a:ext uri="{FF2B5EF4-FFF2-40B4-BE49-F238E27FC236}">
                  <a16:creationId xmlns:a16="http://schemas.microsoft.com/office/drawing/2014/main" id="{55A56D6F-D1A2-E228-9552-97D22D99A058}"/>
                </a:ext>
              </a:extLst>
            </p:cNvPr>
            <p:cNvSpPr/>
            <p:nvPr/>
          </p:nvSpPr>
          <p:spPr>
            <a:xfrm>
              <a:off x="2161761" y="2691713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</p:grpSp>
      <p:cxnSp>
        <p:nvCxnSpPr>
          <p:cNvPr id="705" name="연결선: 구부러짐 704">
            <a:extLst>
              <a:ext uri="{FF2B5EF4-FFF2-40B4-BE49-F238E27FC236}">
                <a16:creationId xmlns:a16="http://schemas.microsoft.com/office/drawing/2014/main" id="{8C921F68-CE43-B4AB-89F8-FA2999768709}"/>
              </a:ext>
            </a:extLst>
          </p:cNvPr>
          <p:cNvCxnSpPr>
            <a:cxnSpLocks/>
            <a:stCxn id="33" idx="2"/>
            <a:endCxn id="54" idx="6"/>
          </p:cNvCxnSpPr>
          <p:nvPr/>
        </p:nvCxnSpPr>
        <p:spPr>
          <a:xfrm rot="5400000" flipH="1" flipV="1">
            <a:off x="1674000" y="2033999"/>
            <a:ext cx="1746000" cy="1026000"/>
          </a:xfrm>
          <a:prstGeom prst="curvedConnector2">
            <a:avLst/>
          </a:prstGeom>
          <a:ln w="158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1" name="연결선: 구부러짐 710">
            <a:extLst>
              <a:ext uri="{FF2B5EF4-FFF2-40B4-BE49-F238E27FC236}">
                <a16:creationId xmlns:a16="http://schemas.microsoft.com/office/drawing/2014/main" id="{56513FAA-FC0D-BFD8-2CB5-D8118238F026}"/>
              </a:ext>
            </a:extLst>
          </p:cNvPr>
          <p:cNvCxnSpPr>
            <a:cxnSpLocks/>
            <a:stCxn id="6" idx="2"/>
            <a:endCxn id="60" idx="6"/>
          </p:cNvCxnSpPr>
          <p:nvPr/>
        </p:nvCxnSpPr>
        <p:spPr>
          <a:xfrm rot="5400000" flipH="1" flipV="1">
            <a:off x="2034000" y="2213999"/>
            <a:ext cx="1206000" cy="846000"/>
          </a:xfrm>
          <a:prstGeom prst="curvedConnector2">
            <a:avLst/>
          </a:prstGeom>
          <a:ln w="158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4" name="연결선: 구부러짐 713">
            <a:extLst>
              <a:ext uri="{FF2B5EF4-FFF2-40B4-BE49-F238E27FC236}">
                <a16:creationId xmlns:a16="http://schemas.microsoft.com/office/drawing/2014/main" id="{681A4C69-C45A-7A6F-B973-BCA9556102E3}"/>
              </a:ext>
            </a:extLst>
          </p:cNvPr>
          <p:cNvCxnSpPr>
            <a:cxnSpLocks/>
            <a:stCxn id="36" idx="2"/>
            <a:endCxn id="61" idx="6"/>
          </p:cNvCxnSpPr>
          <p:nvPr/>
        </p:nvCxnSpPr>
        <p:spPr>
          <a:xfrm rot="5400000" flipH="1" flipV="1">
            <a:off x="1674000" y="2213999"/>
            <a:ext cx="1746000" cy="1026000"/>
          </a:xfrm>
          <a:prstGeom prst="curvedConnector2">
            <a:avLst/>
          </a:prstGeom>
          <a:ln w="158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" name="연결선: 구부러짐 721">
            <a:extLst>
              <a:ext uri="{FF2B5EF4-FFF2-40B4-BE49-F238E27FC236}">
                <a16:creationId xmlns:a16="http://schemas.microsoft.com/office/drawing/2014/main" id="{2690DA27-CFD8-1860-2712-24274CD8BD49}"/>
              </a:ext>
            </a:extLst>
          </p:cNvPr>
          <p:cNvCxnSpPr>
            <a:cxnSpLocks/>
            <a:stCxn id="17" idx="2"/>
            <a:endCxn id="55" idx="6"/>
          </p:cNvCxnSpPr>
          <p:nvPr/>
        </p:nvCxnSpPr>
        <p:spPr>
          <a:xfrm rot="5400000" flipH="1" flipV="1">
            <a:off x="2124000" y="2663999"/>
            <a:ext cx="1026000" cy="846000"/>
          </a:xfrm>
          <a:prstGeom prst="curvedConnector2">
            <a:avLst/>
          </a:prstGeom>
          <a:ln w="158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연결선: 구부러짐 724">
            <a:extLst>
              <a:ext uri="{FF2B5EF4-FFF2-40B4-BE49-F238E27FC236}">
                <a16:creationId xmlns:a16="http://schemas.microsoft.com/office/drawing/2014/main" id="{7544CEEE-65B4-D36D-0E2F-4515247FDA4F}"/>
              </a:ext>
            </a:extLst>
          </p:cNvPr>
          <p:cNvCxnSpPr>
            <a:cxnSpLocks/>
            <a:stCxn id="13" idx="2"/>
            <a:endCxn id="56" idx="6"/>
          </p:cNvCxnSpPr>
          <p:nvPr/>
        </p:nvCxnSpPr>
        <p:spPr>
          <a:xfrm rot="5400000" flipH="1" flipV="1">
            <a:off x="2124000" y="2483999"/>
            <a:ext cx="1026000" cy="846000"/>
          </a:xfrm>
          <a:prstGeom prst="curvedConnector2">
            <a:avLst/>
          </a:prstGeom>
          <a:ln w="158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93B18162-3B30-5756-54B6-906ED24BC7F1}"/>
              </a:ext>
            </a:extLst>
          </p:cNvPr>
          <p:cNvGrpSpPr/>
          <p:nvPr/>
        </p:nvGrpSpPr>
        <p:grpSpPr>
          <a:xfrm>
            <a:off x="2052000" y="1835999"/>
            <a:ext cx="792000" cy="756000"/>
            <a:chOff x="2394000" y="2538000"/>
            <a:chExt cx="792000" cy="756000"/>
          </a:xfrm>
        </p:grpSpPr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C0D6050F-C8A1-1714-2263-D52A60B644DA}"/>
                </a:ext>
              </a:extLst>
            </p:cNvPr>
            <p:cNvSpPr/>
            <p:nvPr/>
          </p:nvSpPr>
          <p:spPr>
            <a:xfrm rot="5400000">
              <a:off x="2412000" y="2520000"/>
              <a:ext cx="756000" cy="792000"/>
            </a:xfrm>
            <a:prstGeom prst="rect">
              <a:avLst/>
            </a:prstGeom>
            <a:solidFill>
              <a:schemeClr val="accent2">
                <a:lumMod val="7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1801" dirty="0"/>
                <a:t>Boost</a:t>
              </a:r>
              <a:endParaRPr lang="ko-KR" altLang="en-US" sz="1801" dirty="0"/>
            </a:p>
          </p:txBody>
        </p:sp>
        <p:sp>
          <p:nvSpPr>
            <p:cNvPr id="547" name="타원 546">
              <a:extLst>
                <a:ext uri="{FF2B5EF4-FFF2-40B4-BE49-F238E27FC236}">
                  <a16:creationId xmlns:a16="http://schemas.microsoft.com/office/drawing/2014/main" id="{5D23AC57-FBB2-A4E6-E1BD-83F15D6C6FF7}"/>
                </a:ext>
              </a:extLst>
            </p:cNvPr>
            <p:cNvSpPr/>
            <p:nvPr/>
          </p:nvSpPr>
          <p:spPr>
            <a:xfrm rot="5400000">
              <a:off x="3042000" y="2682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8" name="타원 547">
              <a:extLst>
                <a:ext uri="{FF2B5EF4-FFF2-40B4-BE49-F238E27FC236}">
                  <a16:creationId xmlns:a16="http://schemas.microsoft.com/office/drawing/2014/main" id="{EF0CA013-BCF4-395D-F008-DB466CEC2D40}"/>
                </a:ext>
              </a:extLst>
            </p:cNvPr>
            <p:cNvSpPr/>
            <p:nvPr/>
          </p:nvSpPr>
          <p:spPr>
            <a:xfrm rot="5400000">
              <a:off x="3042000" y="2862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549" name="타원 548">
              <a:extLst>
                <a:ext uri="{FF2B5EF4-FFF2-40B4-BE49-F238E27FC236}">
                  <a16:creationId xmlns:a16="http://schemas.microsoft.com/office/drawing/2014/main" id="{12ADCCCC-3856-A580-18D7-5CD4A6E44B3D}"/>
                </a:ext>
              </a:extLst>
            </p:cNvPr>
            <p:cNvSpPr/>
            <p:nvPr/>
          </p:nvSpPr>
          <p:spPr>
            <a:xfrm rot="5400000">
              <a:off x="3042000" y="3042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</p:grpSp>
      <p:grpSp>
        <p:nvGrpSpPr>
          <p:cNvPr id="340" name="그룹 339">
            <a:extLst>
              <a:ext uri="{FF2B5EF4-FFF2-40B4-BE49-F238E27FC236}">
                <a16:creationId xmlns:a16="http://schemas.microsoft.com/office/drawing/2014/main" id="{3284CC6D-CCD0-DF4B-72ED-DEA77E3F4D6A}"/>
              </a:ext>
            </a:extLst>
          </p:cNvPr>
          <p:cNvGrpSpPr/>
          <p:nvPr/>
        </p:nvGrpSpPr>
        <p:grpSpPr>
          <a:xfrm rot="5400000">
            <a:off x="4176000" y="3023999"/>
            <a:ext cx="792000" cy="1080000"/>
            <a:chOff x="3528000" y="3240000"/>
            <a:chExt cx="792000" cy="1080000"/>
          </a:xfrm>
        </p:grpSpPr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F09714DA-071A-20C4-89FB-34CA79E604E2}"/>
                </a:ext>
              </a:extLst>
            </p:cNvPr>
            <p:cNvSpPr/>
            <p:nvPr/>
          </p:nvSpPr>
          <p:spPr>
            <a:xfrm rot="10800000">
              <a:off x="3528000" y="3240000"/>
              <a:ext cx="792000" cy="1080000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0" name="타원 579">
              <a:extLst>
                <a:ext uri="{FF2B5EF4-FFF2-40B4-BE49-F238E27FC236}">
                  <a16:creationId xmlns:a16="http://schemas.microsoft.com/office/drawing/2014/main" id="{3A0B08CE-E5CB-0FF9-5BDF-27F9F8C057F1}"/>
                </a:ext>
              </a:extLst>
            </p:cNvPr>
            <p:cNvSpPr/>
            <p:nvPr/>
          </p:nvSpPr>
          <p:spPr>
            <a:xfrm rot="10800000">
              <a:off x="3960000" y="4104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581" name="타원 580">
              <a:extLst>
                <a:ext uri="{FF2B5EF4-FFF2-40B4-BE49-F238E27FC236}">
                  <a16:creationId xmlns:a16="http://schemas.microsoft.com/office/drawing/2014/main" id="{9BF631AD-E802-88D7-CAEE-89033B0A3A62}"/>
                </a:ext>
              </a:extLst>
            </p:cNvPr>
            <p:cNvSpPr/>
            <p:nvPr/>
          </p:nvSpPr>
          <p:spPr>
            <a:xfrm rot="10800000">
              <a:off x="4140000" y="4104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2" name="타원 581">
              <a:extLst>
                <a:ext uri="{FF2B5EF4-FFF2-40B4-BE49-F238E27FC236}">
                  <a16:creationId xmlns:a16="http://schemas.microsoft.com/office/drawing/2014/main" id="{44A1CFCB-D8EE-2EED-B73A-21D9D7F32422}"/>
                </a:ext>
              </a:extLst>
            </p:cNvPr>
            <p:cNvSpPr/>
            <p:nvPr/>
          </p:nvSpPr>
          <p:spPr>
            <a:xfrm rot="10800000">
              <a:off x="3780000" y="4104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3" name="타원 582">
              <a:extLst>
                <a:ext uri="{FF2B5EF4-FFF2-40B4-BE49-F238E27FC236}">
                  <a16:creationId xmlns:a16="http://schemas.microsoft.com/office/drawing/2014/main" id="{24B28D33-5A50-5805-E9F1-D87ED6EE6525}"/>
                </a:ext>
              </a:extLst>
            </p:cNvPr>
            <p:cNvSpPr/>
            <p:nvPr/>
          </p:nvSpPr>
          <p:spPr>
            <a:xfrm rot="10800000">
              <a:off x="3600000" y="4104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cxnSp>
        <p:nvCxnSpPr>
          <p:cNvPr id="622" name="연결선: 구부러짐 621">
            <a:extLst>
              <a:ext uri="{FF2B5EF4-FFF2-40B4-BE49-F238E27FC236}">
                <a16:creationId xmlns:a16="http://schemas.microsoft.com/office/drawing/2014/main" id="{628C10BB-6559-2B78-B904-B3C5348E9BAD}"/>
              </a:ext>
            </a:extLst>
          </p:cNvPr>
          <p:cNvCxnSpPr>
            <a:cxnSpLocks/>
            <a:stCxn id="307" idx="4"/>
            <a:endCxn id="586" idx="0"/>
          </p:cNvCxnSpPr>
          <p:nvPr/>
        </p:nvCxnSpPr>
        <p:spPr>
          <a:xfrm rot="5400000">
            <a:off x="2538001" y="3743999"/>
            <a:ext cx="431999" cy="12700"/>
          </a:xfrm>
          <a:prstGeom prst="curvedConnector3">
            <a:avLst>
              <a:gd name="adj1" fmla="val 50000"/>
            </a:avLst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연결선: 구부러짐 625">
            <a:extLst>
              <a:ext uri="{FF2B5EF4-FFF2-40B4-BE49-F238E27FC236}">
                <a16:creationId xmlns:a16="http://schemas.microsoft.com/office/drawing/2014/main" id="{01DCB98A-48AB-8DB4-41D2-9AD8387D1986}"/>
              </a:ext>
            </a:extLst>
          </p:cNvPr>
          <p:cNvCxnSpPr>
            <a:cxnSpLocks/>
            <a:stCxn id="679" idx="7"/>
            <a:endCxn id="314" idx="7"/>
          </p:cNvCxnSpPr>
          <p:nvPr/>
        </p:nvCxnSpPr>
        <p:spPr>
          <a:xfrm rot="5400000" flipH="1" flipV="1">
            <a:off x="3744000" y="1404000"/>
            <a:ext cx="1" cy="463632"/>
          </a:xfrm>
          <a:prstGeom prst="curvedConnector3">
            <a:avLst>
              <a:gd name="adj1" fmla="val 2147483646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7" name="연결선: 구부러짐 636">
            <a:extLst>
              <a:ext uri="{FF2B5EF4-FFF2-40B4-BE49-F238E27FC236}">
                <a16:creationId xmlns:a16="http://schemas.microsoft.com/office/drawing/2014/main" id="{18BCCD54-2F88-4CFA-0D55-01A67A47F1CA}"/>
              </a:ext>
            </a:extLst>
          </p:cNvPr>
          <p:cNvCxnSpPr>
            <a:cxnSpLocks/>
            <a:stCxn id="582" idx="4"/>
            <a:endCxn id="57" idx="2"/>
          </p:cNvCxnSpPr>
          <p:nvPr/>
        </p:nvCxnSpPr>
        <p:spPr>
          <a:xfrm flipV="1">
            <a:off x="4248000" y="2573999"/>
            <a:ext cx="12700" cy="900000"/>
          </a:xfrm>
          <a:prstGeom prst="curvedConnector3">
            <a:avLst>
              <a:gd name="adj1" fmla="val 1800000"/>
            </a:avLst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1" name="연결선: 구부러짐 640">
            <a:extLst>
              <a:ext uri="{FF2B5EF4-FFF2-40B4-BE49-F238E27FC236}">
                <a16:creationId xmlns:a16="http://schemas.microsoft.com/office/drawing/2014/main" id="{3EECDEEE-03BE-1AC0-DBB2-FBDEA89A57AC}"/>
              </a:ext>
            </a:extLst>
          </p:cNvPr>
          <p:cNvCxnSpPr>
            <a:cxnSpLocks/>
            <a:stCxn id="581" idx="4"/>
            <a:endCxn id="26" idx="2"/>
          </p:cNvCxnSpPr>
          <p:nvPr/>
        </p:nvCxnSpPr>
        <p:spPr>
          <a:xfrm flipV="1">
            <a:off x="4248000" y="2033999"/>
            <a:ext cx="12700" cy="1800000"/>
          </a:xfrm>
          <a:prstGeom prst="curvedConnector3">
            <a:avLst>
              <a:gd name="adj1" fmla="val 1800000"/>
            </a:avLst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1" name="연결선: 구부러짐 650">
            <a:extLst>
              <a:ext uri="{FF2B5EF4-FFF2-40B4-BE49-F238E27FC236}">
                <a16:creationId xmlns:a16="http://schemas.microsoft.com/office/drawing/2014/main" id="{AE4FD075-FEDF-277B-517F-F7F9F4E1404E}"/>
              </a:ext>
            </a:extLst>
          </p:cNvPr>
          <p:cNvCxnSpPr>
            <a:cxnSpLocks/>
            <a:stCxn id="248" idx="2"/>
            <a:endCxn id="218" idx="6"/>
          </p:cNvCxnSpPr>
          <p:nvPr/>
        </p:nvCxnSpPr>
        <p:spPr>
          <a:xfrm rot="10800000">
            <a:off x="2934000" y="2267999"/>
            <a:ext cx="666000" cy="1746000"/>
          </a:xfrm>
          <a:prstGeom prst="curved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4" name="연결선: 구부러짐 653">
            <a:extLst>
              <a:ext uri="{FF2B5EF4-FFF2-40B4-BE49-F238E27FC236}">
                <a16:creationId xmlns:a16="http://schemas.microsoft.com/office/drawing/2014/main" id="{149ECCDF-1661-A0AB-63F2-781AE2170F32}"/>
              </a:ext>
            </a:extLst>
          </p:cNvPr>
          <p:cNvCxnSpPr>
            <a:cxnSpLocks/>
            <a:stCxn id="23" idx="4"/>
            <a:endCxn id="556" idx="4"/>
          </p:cNvCxnSpPr>
          <p:nvPr/>
        </p:nvCxnSpPr>
        <p:spPr>
          <a:xfrm rot="10800000">
            <a:off x="1854000" y="2087999"/>
            <a:ext cx="306000" cy="1746000"/>
          </a:xfrm>
          <a:prstGeom prst="curved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0" name="연결선: 구부러짐 659">
            <a:extLst>
              <a:ext uri="{FF2B5EF4-FFF2-40B4-BE49-F238E27FC236}">
                <a16:creationId xmlns:a16="http://schemas.microsoft.com/office/drawing/2014/main" id="{C365DEE3-985D-9D76-F21C-A966A92050C0}"/>
              </a:ext>
            </a:extLst>
          </p:cNvPr>
          <p:cNvCxnSpPr>
            <a:cxnSpLocks/>
            <a:stCxn id="555" idx="4"/>
            <a:endCxn id="37" idx="4"/>
          </p:cNvCxnSpPr>
          <p:nvPr/>
        </p:nvCxnSpPr>
        <p:spPr>
          <a:xfrm rot="10800000" flipH="1" flipV="1">
            <a:off x="1800000" y="1853999"/>
            <a:ext cx="180000" cy="1980000"/>
          </a:xfrm>
          <a:prstGeom prst="curvedConnector3">
            <a:avLst>
              <a:gd name="adj1" fmla="val -12700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9" name="연결선: 구부러짐 628">
            <a:extLst>
              <a:ext uri="{FF2B5EF4-FFF2-40B4-BE49-F238E27FC236}">
                <a16:creationId xmlns:a16="http://schemas.microsoft.com/office/drawing/2014/main" id="{D88A4B6F-E465-F94C-8F1E-38408DF83A50}"/>
              </a:ext>
            </a:extLst>
          </p:cNvPr>
          <p:cNvCxnSpPr>
            <a:cxnSpLocks/>
            <a:stCxn id="681" idx="4"/>
            <a:endCxn id="547" idx="4"/>
          </p:cNvCxnSpPr>
          <p:nvPr/>
        </p:nvCxnSpPr>
        <p:spPr>
          <a:xfrm rot="16200000" flipH="1">
            <a:off x="2394001" y="1727999"/>
            <a:ext cx="305999" cy="306000"/>
          </a:xfrm>
          <a:prstGeom prst="curvedConnector2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연결선: 구부러짐 733">
            <a:extLst>
              <a:ext uri="{FF2B5EF4-FFF2-40B4-BE49-F238E27FC236}">
                <a16:creationId xmlns:a16="http://schemas.microsoft.com/office/drawing/2014/main" id="{FD9513B4-8F9B-0445-3866-DB7534B5D15D}"/>
              </a:ext>
            </a:extLst>
          </p:cNvPr>
          <p:cNvCxnSpPr>
            <a:cxnSpLocks/>
            <a:stCxn id="583" idx="4"/>
            <a:endCxn id="50" idx="2"/>
          </p:cNvCxnSpPr>
          <p:nvPr/>
        </p:nvCxnSpPr>
        <p:spPr>
          <a:xfrm flipV="1">
            <a:off x="4248000" y="2753999"/>
            <a:ext cx="12700" cy="540000"/>
          </a:xfrm>
          <a:prstGeom prst="curvedConnector3">
            <a:avLst>
              <a:gd name="adj1" fmla="val 1800000"/>
            </a:avLst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연결선: 구부러짐 778">
            <a:extLst>
              <a:ext uri="{FF2B5EF4-FFF2-40B4-BE49-F238E27FC236}">
                <a16:creationId xmlns:a16="http://schemas.microsoft.com/office/drawing/2014/main" id="{0C140A7D-7301-855C-4DAB-45DBEC904FBA}"/>
              </a:ext>
            </a:extLst>
          </p:cNvPr>
          <p:cNvCxnSpPr>
            <a:cxnSpLocks/>
            <a:stCxn id="27" idx="6"/>
            <a:endCxn id="587" idx="0"/>
          </p:cNvCxnSpPr>
          <p:nvPr/>
        </p:nvCxnSpPr>
        <p:spPr>
          <a:xfrm rot="10800000" flipV="1">
            <a:off x="3474000" y="1853999"/>
            <a:ext cx="666000" cy="2106000"/>
          </a:xfrm>
          <a:prstGeom prst="curved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연결선: 구부러짐 815">
            <a:extLst>
              <a:ext uri="{FF2B5EF4-FFF2-40B4-BE49-F238E27FC236}">
                <a16:creationId xmlns:a16="http://schemas.microsoft.com/office/drawing/2014/main" id="{20D9393A-DA8D-2061-8033-B62FCB0769F3}"/>
              </a:ext>
            </a:extLst>
          </p:cNvPr>
          <p:cNvCxnSpPr>
            <a:cxnSpLocks/>
            <a:stCxn id="27" idx="2"/>
            <a:endCxn id="580" idx="4"/>
          </p:cNvCxnSpPr>
          <p:nvPr/>
        </p:nvCxnSpPr>
        <p:spPr>
          <a:xfrm>
            <a:off x="4248000" y="1853999"/>
            <a:ext cx="12700" cy="1800000"/>
          </a:xfrm>
          <a:prstGeom prst="curvedConnector3">
            <a:avLst>
              <a:gd name="adj1" fmla="val 180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5" name="그룹 684">
            <a:extLst>
              <a:ext uri="{FF2B5EF4-FFF2-40B4-BE49-F238E27FC236}">
                <a16:creationId xmlns:a16="http://schemas.microsoft.com/office/drawing/2014/main" id="{10ECAEF0-554A-529E-5F88-689600C47BD9}"/>
              </a:ext>
            </a:extLst>
          </p:cNvPr>
          <p:cNvGrpSpPr/>
          <p:nvPr/>
        </p:nvGrpSpPr>
        <p:grpSpPr>
          <a:xfrm>
            <a:off x="1908000" y="360000"/>
            <a:ext cx="2016000" cy="1368000"/>
            <a:chOff x="6840000" y="2160000"/>
            <a:chExt cx="2016000" cy="1368000"/>
          </a:xfrm>
        </p:grpSpPr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A7BD0EF0-72E6-DF44-6EB8-2B17096C2486}"/>
                </a:ext>
              </a:extLst>
            </p:cNvPr>
            <p:cNvSpPr/>
            <p:nvPr/>
          </p:nvSpPr>
          <p:spPr>
            <a:xfrm>
              <a:off x="6840000" y="2160000"/>
              <a:ext cx="2016000" cy="1080000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cxnSp>
          <p:nvCxnSpPr>
            <p:cNvPr id="666" name="직선 연결선 665">
              <a:extLst>
                <a:ext uri="{FF2B5EF4-FFF2-40B4-BE49-F238E27FC236}">
                  <a16:creationId xmlns:a16="http://schemas.microsoft.com/office/drawing/2014/main" id="{6CF8F3A8-4620-3EC7-18D8-6797D43462F5}"/>
                </a:ext>
              </a:extLst>
            </p:cNvPr>
            <p:cNvCxnSpPr/>
            <p:nvPr/>
          </p:nvCxnSpPr>
          <p:spPr>
            <a:xfrm>
              <a:off x="8748000" y="3239000"/>
              <a:ext cx="0" cy="288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직선 연결선 666">
              <a:extLst>
                <a:ext uri="{FF2B5EF4-FFF2-40B4-BE49-F238E27FC236}">
                  <a16:creationId xmlns:a16="http://schemas.microsoft.com/office/drawing/2014/main" id="{E3E83A06-7D81-06C1-8EE9-A113B45EFE58}"/>
                </a:ext>
              </a:extLst>
            </p:cNvPr>
            <p:cNvCxnSpPr/>
            <p:nvPr/>
          </p:nvCxnSpPr>
          <p:spPr>
            <a:xfrm>
              <a:off x="8424000" y="3240000"/>
              <a:ext cx="0" cy="28800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593F01E9-96A0-73E7-F66B-A2CB916FE156}"/>
                </a:ext>
              </a:extLst>
            </p:cNvPr>
            <p:cNvSpPr/>
            <p:nvPr/>
          </p:nvSpPr>
          <p:spPr>
            <a:xfrm>
              <a:off x="6948000" y="3240000"/>
              <a:ext cx="36000" cy="288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A6170504-1B2B-61B4-DE25-5BF9F74BA91F}"/>
                </a:ext>
              </a:extLst>
            </p:cNvPr>
            <p:cNvSpPr/>
            <p:nvPr/>
          </p:nvSpPr>
          <p:spPr>
            <a:xfrm>
              <a:off x="7308000" y="3240000"/>
              <a:ext cx="36000" cy="288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59399B0E-E188-D404-5C1C-F63D1AA08336}"/>
                </a:ext>
              </a:extLst>
            </p:cNvPr>
            <p:cNvSpPr/>
            <p:nvPr/>
          </p:nvSpPr>
          <p:spPr>
            <a:xfrm>
              <a:off x="7668000" y="3240000"/>
              <a:ext cx="36000" cy="288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9" name="타원 678">
              <a:extLst>
                <a:ext uri="{FF2B5EF4-FFF2-40B4-BE49-F238E27FC236}">
                  <a16:creationId xmlns:a16="http://schemas.microsoft.com/office/drawing/2014/main" id="{23D05417-E73A-C6AD-DC61-BE5A435944AA}"/>
                </a:ext>
              </a:extLst>
            </p:cNvPr>
            <p:cNvSpPr/>
            <p:nvPr/>
          </p:nvSpPr>
          <p:spPr>
            <a:xfrm>
              <a:off x="8352000" y="34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r>
                <a:rPr lang="fr-FR" altLang="ko-KR" sz="601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I</a:t>
              </a:r>
              <a:endParaRPr lang="ko-KR" altLang="en-US" sz="601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680" name="타원 679">
              <a:extLst>
                <a:ext uri="{FF2B5EF4-FFF2-40B4-BE49-F238E27FC236}">
                  <a16:creationId xmlns:a16="http://schemas.microsoft.com/office/drawing/2014/main" id="{D806A602-7CF2-7702-77BA-B80E6DFF9C01}"/>
                </a:ext>
              </a:extLst>
            </p:cNvPr>
            <p:cNvSpPr/>
            <p:nvPr/>
          </p:nvSpPr>
          <p:spPr>
            <a:xfrm>
              <a:off x="8712000" y="34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D</a:t>
              </a:r>
              <a:endParaRPr lang="ko-KR" altLang="en-US" sz="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681" name="타원 680">
              <a:extLst>
                <a:ext uri="{FF2B5EF4-FFF2-40B4-BE49-F238E27FC236}">
                  <a16:creationId xmlns:a16="http://schemas.microsoft.com/office/drawing/2014/main" id="{5A531C68-6F85-1D39-0E1A-1575B0C73022}"/>
                </a:ext>
              </a:extLst>
            </p:cNvPr>
            <p:cNvSpPr/>
            <p:nvPr/>
          </p:nvSpPr>
          <p:spPr>
            <a:xfrm>
              <a:off x="7272000" y="34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R</a:t>
              </a:r>
              <a:endParaRPr lang="ko-KR" altLang="en-US" sz="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683" name="타원 682">
              <a:extLst>
                <a:ext uri="{FF2B5EF4-FFF2-40B4-BE49-F238E27FC236}">
                  <a16:creationId xmlns:a16="http://schemas.microsoft.com/office/drawing/2014/main" id="{D16A6CE2-3138-B5B7-C0FE-5D51F81723CE}"/>
                </a:ext>
              </a:extLst>
            </p:cNvPr>
            <p:cNvSpPr/>
            <p:nvPr/>
          </p:nvSpPr>
          <p:spPr>
            <a:xfrm>
              <a:off x="6912000" y="34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</a:t>
              </a:r>
              <a:endParaRPr lang="ko-KR" altLang="en-US" sz="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</p:grpSp>
      <p:cxnSp>
        <p:nvCxnSpPr>
          <p:cNvPr id="196" name="연결선: 구부러짐 195">
            <a:extLst>
              <a:ext uri="{FF2B5EF4-FFF2-40B4-BE49-F238E27FC236}">
                <a16:creationId xmlns:a16="http://schemas.microsoft.com/office/drawing/2014/main" id="{FBE62349-AE68-577C-1C1B-558905266BB5}"/>
              </a:ext>
            </a:extLst>
          </p:cNvPr>
          <p:cNvCxnSpPr>
            <a:cxnSpLocks/>
            <a:stCxn id="211" idx="0"/>
            <a:endCxn id="309" idx="2"/>
          </p:cNvCxnSpPr>
          <p:nvPr/>
        </p:nvCxnSpPr>
        <p:spPr>
          <a:xfrm>
            <a:off x="2808000" y="1853999"/>
            <a:ext cx="612000" cy="12700"/>
          </a:xfrm>
          <a:prstGeom prst="curvedConnector3">
            <a:avLst>
              <a:gd name="adj1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연결선: 구부러짐 209">
            <a:extLst>
              <a:ext uri="{FF2B5EF4-FFF2-40B4-BE49-F238E27FC236}">
                <a16:creationId xmlns:a16="http://schemas.microsoft.com/office/drawing/2014/main" id="{CCA21C83-4E95-B204-31BB-D2E26A9B6D52}"/>
              </a:ext>
            </a:extLst>
          </p:cNvPr>
          <p:cNvCxnSpPr>
            <a:cxnSpLocks/>
            <a:stCxn id="220" idx="6"/>
            <a:endCxn id="308" idx="0"/>
          </p:cNvCxnSpPr>
          <p:nvPr/>
        </p:nvCxnSpPr>
        <p:spPr>
          <a:xfrm rot="5400000">
            <a:off x="2538000" y="2843999"/>
            <a:ext cx="432001" cy="12700"/>
          </a:xfrm>
          <a:prstGeom prst="curvedConnector3">
            <a:avLst>
              <a:gd name="adj1" fmla="val 50000"/>
            </a:avLst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타원 306">
            <a:extLst>
              <a:ext uri="{FF2B5EF4-FFF2-40B4-BE49-F238E27FC236}">
                <a16:creationId xmlns:a16="http://schemas.microsoft.com/office/drawing/2014/main" id="{01989FC0-68F9-BAFA-6704-D49DEC5BEB08}"/>
              </a:ext>
            </a:extLst>
          </p:cNvPr>
          <p:cNvSpPr/>
          <p:nvPr/>
        </p:nvSpPr>
        <p:spPr>
          <a:xfrm>
            <a:off x="2700000" y="3420000"/>
            <a:ext cx="108000" cy="108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2FAF2655-38F5-00E3-B789-A3851C530992}"/>
              </a:ext>
            </a:extLst>
          </p:cNvPr>
          <p:cNvSpPr/>
          <p:nvPr/>
        </p:nvSpPr>
        <p:spPr>
          <a:xfrm>
            <a:off x="2700000" y="3060000"/>
            <a:ext cx="108000" cy="108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A3653A44-D3D2-7ACB-90BE-A0CEB7A78242}"/>
              </a:ext>
            </a:extLst>
          </p:cNvPr>
          <p:cNvSpPr/>
          <p:nvPr/>
        </p:nvSpPr>
        <p:spPr>
          <a:xfrm>
            <a:off x="3420000" y="1799999"/>
            <a:ext cx="108000" cy="108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fr-FR" altLang="ko-KR" sz="601" b="1" dirty="0">
                <a:solidFill>
                  <a:schemeClr val="tx1"/>
                </a:solidFill>
                <a:latin typeface="Cambria" panose="02040503050406030204" pitchFamily="18" charset="0"/>
              </a:rPr>
              <a:t>J</a:t>
            </a:r>
            <a:endParaRPr lang="ko-KR" altLang="en-US" sz="601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grpSp>
        <p:nvGrpSpPr>
          <p:cNvPr id="329" name="그룹 328">
            <a:extLst>
              <a:ext uri="{FF2B5EF4-FFF2-40B4-BE49-F238E27FC236}">
                <a16:creationId xmlns:a16="http://schemas.microsoft.com/office/drawing/2014/main" id="{1FCF5392-87B9-D1CA-87E0-FF39426A6D63}"/>
              </a:ext>
            </a:extLst>
          </p:cNvPr>
          <p:cNvGrpSpPr/>
          <p:nvPr/>
        </p:nvGrpSpPr>
        <p:grpSpPr>
          <a:xfrm>
            <a:off x="2700000" y="2880000"/>
            <a:ext cx="1656000" cy="504000"/>
            <a:chOff x="3060000" y="3420000"/>
            <a:chExt cx="1656000" cy="504000"/>
          </a:xfrm>
        </p:grpSpPr>
        <p:sp>
          <p:nvSpPr>
            <p:cNvPr id="812" name="타원 811">
              <a:extLst>
                <a:ext uri="{FF2B5EF4-FFF2-40B4-BE49-F238E27FC236}">
                  <a16:creationId xmlns:a16="http://schemas.microsoft.com/office/drawing/2014/main" id="{BDA7390E-70C0-9103-2229-5E9357F559ED}"/>
                </a:ext>
              </a:extLst>
            </p:cNvPr>
            <p:cNvSpPr/>
            <p:nvPr/>
          </p:nvSpPr>
          <p:spPr>
            <a:xfrm>
              <a:off x="3060000" y="378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B</a:t>
              </a:r>
              <a:endParaRPr lang="ko-KR" altLang="en-US" sz="60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599" name="사각형: 둥근 모서리 598">
              <a:extLst>
                <a:ext uri="{FF2B5EF4-FFF2-40B4-BE49-F238E27FC236}">
                  <a16:creationId xmlns:a16="http://schemas.microsoft.com/office/drawing/2014/main" id="{D681C6AD-04B3-12B2-4F03-F15793CAD855}"/>
                </a:ext>
              </a:extLst>
            </p:cNvPr>
            <p:cNvSpPr/>
            <p:nvPr/>
          </p:nvSpPr>
          <p:spPr>
            <a:xfrm>
              <a:off x="3564000" y="3744000"/>
              <a:ext cx="540000" cy="18000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  <a:alpha val="38000"/>
              </a:schemeClr>
            </a:solidFill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fr-FR" altLang="ko-KR" sz="12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100K</a:t>
              </a:r>
              <a:endParaRPr lang="ko-KR" alt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0" name="타원 599">
              <a:extLst>
                <a:ext uri="{FF2B5EF4-FFF2-40B4-BE49-F238E27FC236}">
                  <a16:creationId xmlns:a16="http://schemas.microsoft.com/office/drawing/2014/main" id="{4D0CF15E-0F54-D93D-B515-4FB131338AAD}"/>
                </a:ext>
              </a:extLst>
            </p:cNvPr>
            <p:cNvSpPr/>
            <p:nvPr/>
          </p:nvSpPr>
          <p:spPr>
            <a:xfrm>
              <a:off x="4608000" y="34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cxnSp>
          <p:nvCxnSpPr>
            <p:cNvPr id="603" name="직선 연결선 602">
              <a:extLst>
                <a:ext uri="{FF2B5EF4-FFF2-40B4-BE49-F238E27FC236}">
                  <a16:creationId xmlns:a16="http://schemas.microsoft.com/office/drawing/2014/main" id="{D38D84D6-B522-4138-AB49-6B86509DEAFF}"/>
                </a:ext>
              </a:extLst>
            </p:cNvPr>
            <p:cNvCxnSpPr>
              <a:cxnSpLocks/>
              <a:endCxn id="599" idx="1"/>
            </p:cNvCxnSpPr>
            <p:nvPr/>
          </p:nvCxnSpPr>
          <p:spPr>
            <a:xfrm>
              <a:off x="3168000" y="3834000"/>
              <a:ext cx="396000" cy="0"/>
            </a:xfrm>
            <a:prstGeom prst="line">
              <a:avLst/>
            </a:prstGeom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연결선: 구부러짐 324">
              <a:extLst>
                <a:ext uri="{FF2B5EF4-FFF2-40B4-BE49-F238E27FC236}">
                  <a16:creationId xmlns:a16="http://schemas.microsoft.com/office/drawing/2014/main" id="{B2664898-E53E-87A3-6DFA-6969215F0AFA}"/>
                </a:ext>
              </a:extLst>
            </p:cNvPr>
            <p:cNvCxnSpPr>
              <a:cxnSpLocks/>
              <a:stCxn id="600" idx="4"/>
              <a:endCxn id="599" idx="3"/>
            </p:cNvCxnSpPr>
            <p:nvPr/>
          </p:nvCxnSpPr>
          <p:spPr>
            <a:xfrm rot="5400000">
              <a:off x="4230000" y="3402000"/>
              <a:ext cx="306000" cy="558000"/>
            </a:xfrm>
            <a:prstGeom prst="curvedConnector2">
              <a:avLst/>
            </a:prstGeom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29B981C-EE00-4E7F-2700-B77C3E7F5E58}"/>
              </a:ext>
            </a:extLst>
          </p:cNvPr>
          <p:cNvGrpSpPr/>
          <p:nvPr/>
        </p:nvGrpSpPr>
        <p:grpSpPr>
          <a:xfrm rot="5400000">
            <a:off x="2844000" y="3563999"/>
            <a:ext cx="540000" cy="828000"/>
            <a:chOff x="4080550" y="5077751"/>
            <a:chExt cx="540000" cy="828000"/>
          </a:xfrm>
        </p:grpSpPr>
        <p:sp>
          <p:nvSpPr>
            <p:cNvPr id="585" name="직사각형 584">
              <a:extLst>
                <a:ext uri="{FF2B5EF4-FFF2-40B4-BE49-F238E27FC236}">
                  <a16:creationId xmlns:a16="http://schemas.microsoft.com/office/drawing/2014/main" id="{C061DB26-24A4-A1AC-11DE-C1F5AD932453}"/>
                </a:ext>
              </a:extLst>
            </p:cNvPr>
            <p:cNvSpPr/>
            <p:nvPr/>
          </p:nvSpPr>
          <p:spPr>
            <a:xfrm rot="16200000">
              <a:off x="3972550" y="5221751"/>
              <a:ext cx="756000" cy="540000"/>
            </a:xfrm>
            <a:prstGeom prst="rect">
              <a:avLst/>
            </a:prstGeom>
            <a:solidFill>
              <a:srgbClr val="FFFF00">
                <a:alpha val="37000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586" name="타원 585">
              <a:extLst>
                <a:ext uri="{FF2B5EF4-FFF2-40B4-BE49-F238E27FC236}">
                  <a16:creationId xmlns:a16="http://schemas.microsoft.com/office/drawing/2014/main" id="{4A16397E-706B-3232-6CF9-3D47AE4AA1A9}"/>
                </a:ext>
              </a:extLst>
            </p:cNvPr>
            <p:cNvSpPr/>
            <p:nvPr/>
          </p:nvSpPr>
          <p:spPr>
            <a:xfrm rot="16200000">
              <a:off x="4332550" y="5797751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587" name="타원 586">
              <a:extLst>
                <a:ext uri="{FF2B5EF4-FFF2-40B4-BE49-F238E27FC236}">
                  <a16:creationId xmlns:a16="http://schemas.microsoft.com/office/drawing/2014/main" id="{2D8F8BFA-CC68-5569-196D-685913A04C36}"/>
                </a:ext>
              </a:extLst>
            </p:cNvPr>
            <p:cNvSpPr/>
            <p:nvPr/>
          </p:nvSpPr>
          <p:spPr>
            <a:xfrm rot="16200000">
              <a:off x="4332550" y="5077751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362" name="타원 361">
              <a:extLst>
                <a:ext uri="{FF2B5EF4-FFF2-40B4-BE49-F238E27FC236}">
                  <a16:creationId xmlns:a16="http://schemas.microsoft.com/office/drawing/2014/main" id="{DBA63D27-CDFD-0CEC-B576-8EE0F075A9E7}"/>
                </a:ext>
              </a:extLst>
            </p:cNvPr>
            <p:cNvSpPr/>
            <p:nvPr/>
          </p:nvSpPr>
          <p:spPr>
            <a:xfrm rot="16200000">
              <a:off x="4332549" y="5617751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</a:t>
              </a:r>
              <a:endParaRPr lang="ko-KR" altLang="en-US" sz="1600" dirty="0"/>
            </a:p>
          </p:txBody>
        </p:sp>
        <p:sp>
          <p:nvSpPr>
            <p:cNvPr id="373" name="타원 372">
              <a:extLst>
                <a:ext uri="{FF2B5EF4-FFF2-40B4-BE49-F238E27FC236}">
                  <a16:creationId xmlns:a16="http://schemas.microsoft.com/office/drawing/2014/main" id="{B7D43F52-9AE9-257C-F4CD-A588A27FCE30}"/>
                </a:ext>
              </a:extLst>
            </p:cNvPr>
            <p:cNvSpPr/>
            <p:nvPr/>
          </p:nvSpPr>
          <p:spPr>
            <a:xfrm rot="16200000">
              <a:off x="4332549" y="5257751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M</a:t>
              </a:r>
              <a:endParaRPr lang="ko-KR" altLang="en-US" sz="1600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26F942E-8813-C264-E816-143EA4475BA1}"/>
              </a:ext>
            </a:extLst>
          </p:cNvPr>
          <p:cNvGrpSpPr/>
          <p:nvPr/>
        </p:nvGrpSpPr>
        <p:grpSpPr>
          <a:xfrm>
            <a:off x="648000" y="2915999"/>
            <a:ext cx="1656000" cy="1296000"/>
            <a:chOff x="800534" y="5142934"/>
            <a:chExt cx="1656000" cy="1296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779840D-5CFA-3F1F-F4BC-66C42330957B}"/>
                </a:ext>
              </a:extLst>
            </p:cNvPr>
            <p:cNvSpPr/>
            <p:nvPr/>
          </p:nvSpPr>
          <p:spPr>
            <a:xfrm rot="5400000">
              <a:off x="980534" y="4962934"/>
              <a:ext cx="1296000" cy="1656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D498E23-5A55-9453-BDA7-7496861B0F45}"/>
                </a:ext>
              </a:extLst>
            </p:cNvPr>
            <p:cNvSpPr/>
            <p:nvPr/>
          </p:nvSpPr>
          <p:spPr>
            <a:xfrm rot="5400000">
              <a:off x="2312534" y="5466934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6029033-B8CA-6789-6EA9-CE25F7427465}"/>
                </a:ext>
              </a:extLst>
            </p:cNvPr>
            <p:cNvSpPr/>
            <p:nvPr/>
          </p:nvSpPr>
          <p:spPr>
            <a:xfrm rot="5400000">
              <a:off x="2312534" y="5646934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E92DFBE-85F0-3780-5F9E-E6DA62267A9B}"/>
                </a:ext>
              </a:extLst>
            </p:cNvPr>
            <p:cNvSpPr/>
            <p:nvPr/>
          </p:nvSpPr>
          <p:spPr>
            <a:xfrm rot="5400000">
              <a:off x="2312534" y="5826934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103769C-B76A-9FD4-BF54-3F775851291F}"/>
                </a:ext>
              </a:extLst>
            </p:cNvPr>
            <p:cNvSpPr/>
            <p:nvPr/>
          </p:nvSpPr>
          <p:spPr>
            <a:xfrm rot="5400000">
              <a:off x="2312534" y="6006934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A72EB5A-1852-F598-7A5B-52CC9440180A}"/>
                </a:ext>
              </a:extLst>
            </p:cNvPr>
            <p:cNvSpPr/>
            <p:nvPr/>
          </p:nvSpPr>
          <p:spPr>
            <a:xfrm rot="5400000">
              <a:off x="2132534" y="5466934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AB007888-ECAB-F11A-F84B-AD2975DAD2B2}"/>
                </a:ext>
              </a:extLst>
            </p:cNvPr>
            <p:cNvSpPr/>
            <p:nvPr/>
          </p:nvSpPr>
          <p:spPr>
            <a:xfrm rot="5400000">
              <a:off x="2132534" y="5646934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B27DAF4B-67EE-2979-4D04-50ADA1068FCB}"/>
                </a:ext>
              </a:extLst>
            </p:cNvPr>
            <p:cNvSpPr/>
            <p:nvPr/>
          </p:nvSpPr>
          <p:spPr>
            <a:xfrm rot="5400000">
              <a:off x="2132534" y="5826934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73E2824F-6B8D-9728-C0C1-333E5751E7DD}"/>
                </a:ext>
              </a:extLst>
            </p:cNvPr>
            <p:cNvSpPr/>
            <p:nvPr/>
          </p:nvSpPr>
          <p:spPr>
            <a:xfrm rot="5400000">
              <a:off x="2132534" y="6006934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B38980AD-1489-2A85-A255-BF3202BE502C}"/>
                </a:ext>
              </a:extLst>
            </p:cNvPr>
            <p:cNvSpPr/>
            <p:nvPr/>
          </p:nvSpPr>
          <p:spPr>
            <a:xfrm rot="5400000">
              <a:off x="836534" y="6222934"/>
              <a:ext cx="180000" cy="180000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</p:grpSp>
      <p:sp>
        <p:nvSpPr>
          <p:cNvPr id="211" name="타원 210">
            <a:extLst>
              <a:ext uri="{FF2B5EF4-FFF2-40B4-BE49-F238E27FC236}">
                <a16:creationId xmlns:a16="http://schemas.microsoft.com/office/drawing/2014/main" id="{1F60A12E-68F6-2813-EA85-44155CFCEE21}"/>
              </a:ext>
            </a:extLst>
          </p:cNvPr>
          <p:cNvSpPr/>
          <p:nvPr/>
        </p:nvSpPr>
        <p:spPr>
          <a:xfrm rot="5400000">
            <a:off x="2700000" y="1799999"/>
            <a:ext cx="108000" cy="108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ko-KR" sz="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</a:t>
            </a:r>
            <a:endParaRPr lang="ko-KR" altLang="en-US" sz="8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DBF56AC3-616B-77C4-AAB2-EEE2F51333DE}"/>
              </a:ext>
            </a:extLst>
          </p:cNvPr>
          <p:cNvSpPr/>
          <p:nvPr/>
        </p:nvSpPr>
        <p:spPr>
          <a:xfrm rot="5400000">
            <a:off x="2880000" y="2159999"/>
            <a:ext cx="108000" cy="108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ko-KR" sz="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</a:t>
            </a:r>
            <a:endParaRPr lang="ko-KR" altLang="en-US" sz="6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BB27D2C6-9DAD-32C5-75FB-E941092B7590}"/>
              </a:ext>
            </a:extLst>
          </p:cNvPr>
          <p:cNvSpPr/>
          <p:nvPr/>
        </p:nvSpPr>
        <p:spPr>
          <a:xfrm rot="5400000">
            <a:off x="2700000" y="2519999"/>
            <a:ext cx="108000" cy="108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ko-KR" sz="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</a:t>
            </a:r>
            <a:endParaRPr lang="ko-KR" altLang="en-US" sz="1600" dirty="0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964380C3-7F65-934A-5D99-3377D2062020}"/>
              </a:ext>
            </a:extLst>
          </p:cNvPr>
          <p:cNvSpPr/>
          <p:nvPr/>
        </p:nvSpPr>
        <p:spPr>
          <a:xfrm>
            <a:off x="3600000" y="3959999"/>
            <a:ext cx="108000" cy="108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90FD360-BC19-303E-F3E9-4066FD699355}"/>
              </a:ext>
            </a:extLst>
          </p:cNvPr>
          <p:cNvSpPr txBox="1"/>
          <p:nvPr/>
        </p:nvSpPr>
        <p:spPr>
          <a:xfrm>
            <a:off x="927483" y="4472767"/>
            <a:ext cx="1991400" cy="2092881"/>
          </a:xfrm>
          <a:prstGeom prst="rect">
            <a:avLst/>
          </a:prstGeom>
          <a:noFill/>
        </p:spPr>
        <p:txBody>
          <a:bodyPr wrap="square" lIns="72000" rIns="72000" rtlCol="0">
            <a:spAutoFit/>
          </a:bodyPr>
          <a:lstStyle/>
          <a:p>
            <a:r>
              <a:rPr lang="it-IT" altLang="ko-KR" sz="1000" dirty="0">
                <a:latin typeface="Consolas" panose="020B0609020204030204" pitchFamily="49" charset="0"/>
              </a:rPr>
              <a:t>#define LORA_POWER   4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LORA_MOSI    5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LORA_SS      6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LORA_MISO    7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LORA_SCK     9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LORA_RST     10</a:t>
            </a:r>
          </a:p>
          <a:p>
            <a:endParaRPr lang="it-IT" altLang="ko-KR" sz="1000" dirty="0">
              <a:latin typeface="Consolas" panose="020B0609020204030204" pitchFamily="49" charset="0"/>
            </a:endParaRP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I2C_SCL      2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I2C_SDA      1</a:t>
            </a:r>
          </a:p>
          <a:p>
            <a:endParaRPr lang="it-IT" altLang="ko-KR" sz="1000" dirty="0">
              <a:latin typeface="Consolas" panose="020B0609020204030204" pitchFamily="49" charset="0"/>
            </a:endParaRP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PIN_ADC      0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PIN_LED      8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PIN_UNUSED   3</a:t>
            </a: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7BDFC276-4F58-83F6-FBB1-8C5939EAD190}"/>
              </a:ext>
            </a:extLst>
          </p:cNvPr>
          <p:cNvGrpSpPr/>
          <p:nvPr/>
        </p:nvGrpSpPr>
        <p:grpSpPr>
          <a:xfrm>
            <a:off x="3240000" y="2158412"/>
            <a:ext cx="1008000" cy="864000"/>
            <a:chOff x="3625763" y="4298362"/>
            <a:chExt cx="1008000" cy="864000"/>
          </a:xfrm>
        </p:grpSpPr>
        <p:sp>
          <p:nvSpPr>
            <p:cNvPr id="609" name="사각형: 둥근 모서리 608">
              <a:extLst>
                <a:ext uri="{FF2B5EF4-FFF2-40B4-BE49-F238E27FC236}">
                  <a16:creationId xmlns:a16="http://schemas.microsoft.com/office/drawing/2014/main" id="{BF660E92-FABD-7AA5-2E45-3A8D02C8E7F5}"/>
                </a:ext>
              </a:extLst>
            </p:cNvPr>
            <p:cNvSpPr/>
            <p:nvPr/>
          </p:nvSpPr>
          <p:spPr>
            <a:xfrm>
              <a:off x="3769761" y="4982362"/>
              <a:ext cx="540000" cy="18000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  <a:alpha val="38000"/>
              </a:schemeClr>
            </a:solidFill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fr-FR" altLang="ko-KR" sz="12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10K</a:t>
              </a:r>
              <a:endParaRPr lang="ko-KR" alt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0" name="타원 609">
              <a:extLst>
                <a:ext uri="{FF2B5EF4-FFF2-40B4-BE49-F238E27FC236}">
                  <a16:creationId xmlns:a16="http://schemas.microsoft.com/office/drawing/2014/main" id="{CB7E7939-E3C3-842B-AABA-C4AB222D199A}"/>
                </a:ext>
              </a:extLst>
            </p:cNvPr>
            <p:cNvSpPr/>
            <p:nvPr/>
          </p:nvSpPr>
          <p:spPr>
            <a:xfrm rot="16200000">
              <a:off x="4525763" y="501836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611" name="타원 610">
              <a:extLst>
                <a:ext uri="{FF2B5EF4-FFF2-40B4-BE49-F238E27FC236}">
                  <a16:creationId xmlns:a16="http://schemas.microsoft.com/office/drawing/2014/main" id="{8EC466C7-D871-26D9-490B-FA484FD594C6}"/>
                </a:ext>
              </a:extLst>
            </p:cNvPr>
            <p:cNvSpPr/>
            <p:nvPr/>
          </p:nvSpPr>
          <p:spPr>
            <a:xfrm rot="16200000">
              <a:off x="3625763" y="4298362"/>
              <a:ext cx="108000" cy="108000"/>
            </a:xfrm>
            <a:prstGeom prst="ellipse">
              <a:avLst/>
            </a:prstGeom>
            <a:noFill/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S</a:t>
              </a:r>
              <a:endParaRPr lang="ko-KR" altLang="en-US" sz="1600" dirty="0"/>
            </a:p>
          </p:txBody>
        </p:sp>
        <p:cxnSp>
          <p:nvCxnSpPr>
            <p:cNvPr id="613" name="직선 연결선 612">
              <a:extLst>
                <a:ext uri="{FF2B5EF4-FFF2-40B4-BE49-F238E27FC236}">
                  <a16:creationId xmlns:a16="http://schemas.microsoft.com/office/drawing/2014/main" id="{560FCA52-CAF9-597A-35B1-B128161BEA35}"/>
                </a:ext>
              </a:extLst>
            </p:cNvPr>
            <p:cNvCxnSpPr>
              <a:cxnSpLocks/>
              <a:stCxn id="610" idx="0"/>
              <a:endCxn id="609" idx="3"/>
            </p:cNvCxnSpPr>
            <p:nvPr/>
          </p:nvCxnSpPr>
          <p:spPr>
            <a:xfrm flipH="1">
              <a:off x="4309761" y="5072360"/>
              <a:ext cx="216002" cy="2"/>
            </a:xfrm>
            <a:prstGeom prst="line">
              <a:avLst/>
            </a:prstGeom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연결선: 구부러짐 88">
              <a:extLst>
                <a:ext uri="{FF2B5EF4-FFF2-40B4-BE49-F238E27FC236}">
                  <a16:creationId xmlns:a16="http://schemas.microsoft.com/office/drawing/2014/main" id="{3643A95C-1258-A986-3BB0-C4E8783BA46E}"/>
                </a:ext>
              </a:extLst>
            </p:cNvPr>
            <p:cNvCxnSpPr>
              <a:stCxn id="611" idx="2"/>
              <a:endCxn id="609" idx="1"/>
            </p:cNvCxnSpPr>
            <p:nvPr/>
          </p:nvCxnSpPr>
          <p:spPr>
            <a:xfrm rot="16200000" flipH="1">
              <a:off x="3391762" y="4694363"/>
              <a:ext cx="666000" cy="89998"/>
            </a:xfrm>
            <a:prstGeom prst="curvedConnector2">
              <a:avLst/>
            </a:prstGeom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93D6504-8CDB-7299-3EA1-319ADF7938E7}"/>
              </a:ext>
            </a:extLst>
          </p:cNvPr>
          <p:cNvSpPr txBox="1"/>
          <p:nvPr/>
        </p:nvSpPr>
        <p:spPr>
          <a:xfrm>
            <a:off x="5469467" y="84667"/>
            <a:ext cx="4275666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dirty="0" err="1"/>
              <a:t>CellLoRa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9472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1" name="그룹 700">
            <a:extLst>
              <a:ext uri="{FF2B5EF4-FFF2-40B4-BE49-F238E27FC236}">
                <a16:creationId xmlns:a16="http://schemas.microsoft.com/office/drawing/2014/main" id="{813FE7F4-F736-1173-D979-6303860241F0}"/>
              </a:ext>
            </a:extLst>
          </p:cNvPr>
          <p:cNvGrpSpPr/>
          <p:nvPr/>
        </p:nvGrpSpPr>
        <p:grpSpPr>
          <a:xfrm>
            <a:off x="646800" y="1368101"/>
            <a:ext cx="5040000" cy="3600000"/>
            <a:chOff x="7200000" y="2520000"/>
            <a:chExt cx="5040000" cy="3600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F02E2C3-D513-55F8-228D-8C48778ABF88}"/>
                </a:ext>
              </a:extLst>
            </p:cNvPr>
            <p:cNvSpPr/>
            <p:nvPr/>
          </p:nvSpPr>
          <p:spPr>
            <a:xfrm>
              <a:off x="7200000" y="2520000"/>
              <a:ext cx="5040000" cy="3600000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1265755-A2F4-22C1-4FB0-CC2F8B19AD3F}"/>
                </a:ext>
              </a:extLst>
            </p:cNvPr>
            <p:cNvSpPr/>
            <p:nvPr/>
          </p:nvSpPr>
          <p:spPr>
            <a:xfrm>
              <a:off x="1177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208442BF-2946-7DFA-7ED8-07BEF92AD434}"/>
                </a:ext>
              </a:extLst>
            </p:cNvPr>
            <p:cNvSpPr/>
            <p:nvPr/>
          </p:nvSpPr>
          <p:spPr>
            <a:xfrm>
              <a:off x="1177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E75D0EAC-0C71-DDD8-F972-850F7CA62E48}"/>
                </a:ext>
              </a:extLst>
            </p:cNvPr>
            <p:cNvSpPr/>
            <p:nvPr/>
          </p:nvSpPr>
          <p:spPr>
            <a:xfrm>
              <a:off x="1177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4F34A66-08E0-4142-DE3F-B8528EC98E77}"/>
                </a:ext>
              </a:extLst>
            </p:cNvPr>
            <p:cNvSpPr/>
            <p:nvPr/>
          </p:nvSpPr>
          <p:spPr>
            <a:xfrm>
              <a:off x="1177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2A0CE3B-7C10-6582-F69E-348364D35730}"/>
                </a:ext>
              </a:extLst>
            </p:cNvPr>
            <p:cNvSpPr/>
            <p:nvPr/>
          </p:nvSpPr>
          <p:spPr>
            <a:xfrm>
              <a:off x="1177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AFA7B70-CFD4-09A5-AA03-C19CBE6A4335}"/>
                </a:ext>
              </a:extLst>
            </p:cNvPr>
            <p:cNvSpPr/>
            <p:nvPr/>
          </p:nvSpPr>
          <p:spPr>
            <a:xfrm>
              <a:off x="1177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CCF1351-F699-14CC-1572-F158DC44631F}"/>
                </a:ext>
              </a:extLst>
            </p:cNvPr>
            <p:cNvSpPr/>
            <p:nvPr/>
          </p:nvSpPr>
          <p:spPr>
            <a:xfrm>
              <a:off x="1177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647F967-6CCA-C690-B8CE-A9C48ADB6CCB}"/>
                </a:ext>
              </a:extLst>
            </p:cNvPr>
            <p:cNvSpPr/>
            <p:nvPr/>
          </p:nvSpPr>
          <p:spPr>
            <a:xfrm>
              <a:off x="1159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C3C741E-0868-2B0A-3939-C331161A61CF}"/>
                </a:ext>
              </a:extLst>
            </p:cNvPr>
            <p:cNvSpPr/>
            <p:nvPr/>
          </p:nvSpPr>
          <p:spPr>
            <a:xfrm>
              <a:off x="1159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C2E6568-8081-F937-FFCD-A908FFF2C417}"/>
                </a:ext>
              </a:extLst>
            </p:cNvPr>
            <p:cNvSpPr/>
            <p:nvPr/>
          </p:nvSpPr>
          <p:spPr>
            <a:xfrm>
              <a:off x="1159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957C368-865B-479F-D534-E6F1B6E66C3C}"/>
                </a:ext>
              </a:extLst>
            </p:cNvPr>
            <p:cNvSpPr/>
            <p:nvPr/>
          </p:nvSpPr>
          <p:spPr>
            <a:xfrm>
              <a:off x="1159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5EB58C6-3B48-F79A-23AC-7D8BC83BBD8B}"/>
                </a:ext>
              </a:extLst>
            </p:cNvPr>
            <p:cNvSpPr/>
            <p:nvPr/>
          </p:nvSpPr>
          <p:spPr>
            <a:xfrm>
              <a:off x="1159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4B3022-C072-158B-4B92-CD685D66E40F}"/>
                </a:ext>
              </a:extLst>
            </p:cNvPr>
            <p:cNvSpPr/>
            <p:nvPr/>
          </p:nvSpPr>
          <p:spPr>
            <a:xfrm>
              <a:off x="1159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E7E5ADF3-AA05-51C9-23F1-064AEB3E52F4}"/>
                </a:ext>
              </a:extLst>
            </p:cNvPr>
            <p:cNvSpPr/>
            <p:nvPr/>
          </p:nvSpPr>
          <p:spPr>
            <a:xfrm>
              <a:off x="1159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482FE4F-9F34-A13E-9F0D-E689CF541B62}"/>
                </a:ext>
              </a:extLst>
            </p:cNvPr>
            <p:cNvSpPr/>
            <p:nvPr/>
          </p:nvSpPr>
          <p:spPr>
            <a:xfrm>
              <a:off x="1141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E845A21-3CC4-996F-6DBB-44E85566F7CC}"/>
                </a:ext>
              </a:extLst>
            </p:cNvPr>
            <p:cNvSpPr/>
            <p:nvPr/>
          </p:nvSpPr>
          <p:spPr>
            <a:xfrm>
              <a:off x="1141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CBC3773-B73F-61BA-F9A0-E6FD9996D16B}"/>
                </a:ext>
              </a:extLst>
            </p:cNvPr>
            <p:cNvSpPr/>
            <p:nvPr/>
          </p:nvSpPr>
          <p:spPr>
            <a:xfrm>
              <a:off x="1141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C906F7E-C40E-97AA-9CF9-51D97E47E4BD}"/>
                </a:ext>
              </a:extLst>
            </p:cNvPr>
            <p:cNvSpPr/>
            <p:nvPr/>
          </p:nvSpPr>
          <p:spPr>
            <a:xfrm>
              <a:off x="1141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B2C70D8-1AFD-2AEB-8DDB-B431D22F8418}"/>
                </a:ext>
              </a:extLst>
            </p:cNvPr>
            <p:cNvSpPr/>
            <p:nvPr/>
          </p:nvSpPr>
          <p:spPr>
            <a:xfrm>
              <a:off x="1141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541486E-A986-DF1B-60D8-95AF8A70FB07}"/>
                </a:ext>
              </a:extLst>
            </p:cNvPr>
            <p:cNvSpPr/>
            <p:nvPr/>
          </p:nvSpPr>
          <p:spPr>
            <a:xfrm>
              <a:off x="1141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D343B30-2E0E-B967-05EB-E11E43C2C05D}"/>
                </a:ext>
              </a:extLst>
            </p:cNvPr>
            <p:cNvSpPr/>
            <p:nvPr/>
          </p:nvSpPr>
          <p:spPr>
            <a:xfrm>
              <a:off x="1141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E7C3352F-58DE-D7B5-EA8A-ED74AF913229}"/>
                </a:ext>
              </a:extLst>
            </p:cNvPr>
            <p:cNvSpPr/>
            <p:nvPr/>
          </p:nvSpPr>
          <p:spPr>
            <a:xfrm>
              <a:off x="1123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A64AC6A-A5E8-7366-4EFB-08934E8A9C7B}"/>
                </a:ext>
              </a:extLst>
            </p:cNvPr>
            <p:cNvSpPr/>
            <p:nvPr/>
          </p:nvSpPr>
          <p:spPr>
            <a:xfrm>
              <a:off x="1123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1B61DA8-0020-0627-8B6C-0F377626DC9E}"/>
                </a:ext>
              </a:extLst>
            </p:cNvPr>
            <p:cNvSpPr/>
            <p:nvPr/>
          </p:nvSpPr>
          <p:spPr>
            <a:xfrm>
              <a:off x="1123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C499A9E3-E81B-2761-57A2-F0CC5E11E693}"/>
                </a:ext>
              </a:extLst>
            </p:cNvPr>
            <p:cNvSpPr/>
            <p:nvPr/>
          </p:nvSpPr>
          <p:spPr>
            <a:xfrm>
              <a:off x="1123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176D9565-327B-9817-8A8A-BDED6F61B5D1}"/>
                </a:ext>
              </a:extLst>
            </p:cNvPr>
            <p:cNvSpPr/>
            <p:nvPr/>
          </p:nvSpPr>
          <p:spPr>
            <a:xfrm>
              <a:off x="1123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E01AEEE-4347-9B3B-34FB-DDA1BFF30D22}"/>
                </a:ext>
              </a:extLst>
            </p:cNvPr>
            <p:cNvSpPr/>
            <p:nvPr/>
          </p:nvSpPr>
          <p:spPr>
            <a:xfrm>
              <a:off x="1123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90B6B3E-5B5C-1122-F2AA-39420D276A87}"/>
                </a:ext>
              </a:extLst>
            </p:cNvPr>
            <p:cNvSpPr/>
            <p:nvPr/>
          </p:nvSpPr>
          <p:spPr>
            <a:xfrm>
              <a:off x="1123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50B79506-AAFF-5A5E-107D-0D8AE5C4F49A}"/>
                </a:ext>
              </a:extLst>
            </p:cNvPr>
            <p:cNvSpPr/>
            <p:nvPr/>
          </p:nvSpPr>
          <p:spPr>
            <a:xfrm>
              <a:off x="1105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91DF74F7-D7C7-E8BA-6EFB-18E553A98BB6}"/>
                </a:ext>
              </a:extLst>
            </p:cNvPr>
            <p:cNvSpPr/>
            <p:nvPr/>
          </p:nvSpPr>
          <p:spPr>
            <a:xfrm>
              <a:off x="1105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80C924C8-6D39-82C8-BCCB-F673149A049F}"/>
                </a:ext>
              </a:extLst>
            </p:cNvPr>
            <p:cNvSpPr/>
            <p:nvPr/>
          </p:nvSpPr>
          <p:spPr>
            <a:xfrm>
              <a:off x="1105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B1A4D793-7602-E0E1-DEFD-DD0F8C098592}"/>
                </a:ext>
              </a:extLst>
            </p:cNvPr>
            <p:cNvSpPr/>
            <p:nvPr/>
          </p:nvSpPr>
          <p:spPr>
            <a:xfrm>
              <a:off x="1105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ACDD9F5A-5138-FF20-B097-4AA462E61673}"/>
                </a:ext>
              </a:extLst>
            </p:cNvPr>
            <p:cNvSpPr/>
            <p:nvPr/>
          </p:nvSpPr>
          <p:spPr>
            <a:xfrm>
              <a:off x="1105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A29753C0-A18F-7FC4-D3DB-F7513D7874D7}"/>
                </a:ext>
              </a:extLst>
            </p:cNvPr>
            <p:cNvSpPr/>
            <p:nvPr/>
          </p:nvSpPr>
          <p:spPr>
            <a:xfrm>
              <a:off x="1105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6CB869C9-9D11-D4F8-A749-DEEF1BD03F8F}"/>
                </a:ext>
              </a:extLst>
            </p:cNvPr>
            <p:cNvSpPr/>
            <p:nvPr/>
          </p:nvSpPr>
          <p:spPr>
            <a:xfrm>
              <a:off x="1105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74B2C2EE-3B21-A21B-FDEE-BCB9384A0F41}"/>
                </a:ext>
              </a:extLst>
            </p:cNvPr>
            <p:cNvSpPr/>
            <p:nvPr/>
          </p:nvSpPr>
          <p:spPr>
            <a:xfrm>
              <a:off x="1087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11362045-ABD9-5F63-E77E-B866F83E8C43}"/>
                </a:ext>
              </a:extLst>
            </p:cNvPr>
            <p:cNvSpPr/>
            <p:nvPr/>
          </p:nvSpPr>
          <p:spPr>
            <a:xfrm>
              <a:off x="1087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6700CA33-11F1-0BC9-94C9-36951AC1E40D}"/>
                </a:ext>
              </a:extLst>
            </p:cNvPr>
            <p:cNvSpPr/>
            <p:nvPr/>
          </p:nvSpPr>
          <p:spPr>
            <a:xfrm>
              <a:off x="1087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BFFB4920-1C50-852F-4802-F3960E1A2489}"/>
                </a:ext>
              </a:extLst>
            </p:cNvPr>
            <p:cNvSpPr/>
            <p:nvPr/>
          </p:nvSpPr>
          <p:spPr>
            <a:xfrm>
              <a:off x="1087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DC762450-2650-6797-CF53-1BCFEF865B4A}"/>
                </a:ext>
              </a:extLst>
            </p:cNvPr>
            <p:cNvSpPr/>
            <p:nvPr/>
          </p:nvSpPr>
          <p:spPr>
            <a:xfrm>
              <a:off x="1087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A0F01411-8624-3DC2-A072-200E22307BFB}"/>
                </a:ext>
              </a:extLst>
            </p:cNvPr>
            <p:cNvSpPr/>
            <p:nvPr/>
          </p:nvSpPr>
          <p:spPr>
            <a:xfrm>
              <a:off x="1087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B4E2EC84-7C8C-AF78-DBA2-0C11446FC668}"/>
                </a:ext>
              </a:extLst>
            </p:cNvPr>
            <p:cNvSpPr/>
            <p:nvPr/>
          </p:nvSpPr>
          <p:spPr>
            <a:xfrm>
              <a:off x="1087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26CBF41B-98AA-83E2-CC68-84522B159CC4}"/>
                </a:ext>
              </a:extLst>
            </p:cNvPr>
            <p:cNvSpPr/>
            <p:nvPr/>
          </p:nvSpPr>
          <p:spPr>
            <a:xfrm>
              <a:off x="1069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9F4679E8-17CF-0CE0-3790-EDA5F459CF4B}"/>
                </a:ext>
              </a:extLst>
            </p:cNvPr>
            <p:cNvSpPr/>
            <p:nvPr/>
          </p:nvSpPr>
          <p:spPr>
            <a:xfrm>
              <a:off x="1069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8B3F96F-3BC1-B327-F142-AF06B084A650}"/>
                </a:ext>
              </a:extLst>
            </p:cNvPr>
            <p:cNvSpPr/>
            <p:nvPr/>
          </p:nvSpPr>
          <p:spPr>
            <a:xfrm>
              <a:off x="1069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01067A57-6724-FA7B-7C3B-741A28A693D7}"/>
                </a:ext>
              </a:extLst>
            </p:cNvPr>
            <p:cNvSpPr/>
            <p:nvPr/>
          </p:nvSpPr>
          <p:spPr>
            <a:xfrm>
              <a:off x="1069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278D83DF-98F4-B633-128F-D0ACB63F2A35}"/>
                </a:ext>
              </a:extLst>
            </p:cNvPr>
            <p:cNvSpPr/>
            <p:nvPr/>
          </p:nvSpPr>
          <p:spPr>
            <a:xfrm>
              <a:off x="1069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4020455F-A3A1-EB99-BE22-DFAAC32228CF}"/>
                </a:ext>
              </a:extLst>
            </p:cNvPr>
            <p:cNvSpPr/>
            <p:nvPr/>
          </p:nvSpPr>
          <p:spPr>
            <a:xfrm>
              <a:off x="1069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9583ECDE-A668-0090-756B-C477FFBB3933}"/>
                </a:ext>
              </a:extLst>
            </p:cNvPr>
            <p:cNvSpPr/>
            <p:nvPr/>
          </p:nvSpPr>
          <p:spPr>
            <a:xfrm>
              <a:off x="1069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1B1B6B16-47DC-D6E1-D652-87BD52FD660B}"/>
                </a:ext>
              </a:extLst>
            </p:cNvPr>
            <p:cNvSpPr/>
            <p:nvPr/>
          </p:nvSpPr>
          <p:spPr>
            <a:xfrm>
              <a:off x="1051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43665553-A847-C0EE-E312-2B6F533B4EFD}"/>
                </a:ext>
              </a:extLst>
            </p:cNvPr>
            <p:cNvSpPr/>
            <p:nvPr/>
          </p:nvSpPr>
          <p:spPr>
            <a:xfrm>
              <a:off x="1051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22690C9B-58D1-C015-A46B-18E42AC67393}"/>
                </a:ext>
              </a:extLst>
            </p:cNvPr>
            <p:cNvSpPr/>
            <p:nvPr/>
          </p:nvSpPr>
          <p:spPr>
            <a:xfrm>
              <a:off x="1051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AA8B4DB7-0AA1-B756-CB40-69D5C77FC83D}"/>
                </a:ext>
              </a:extLst>
            </p:cNvPr>
            <p:cNvSpPr/>
            <p:nvPr/>
          </p:nvSpPr>
          <p:spPr>
            <a:xfrm>
              <a:off x="1051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25B15D49-5681-1254-A78C-DF4679BFECA7}"/>
                </a:ext>
              </a:extLst>
            </p:cNvPr>
            <p:cNvSpPr/>
            <p:nvPr/>
          </p:nvSpPr>
          <p:spPr>
            <a:xfrm>
              <a:off x="1051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1217CDA0-24CC-F5C8-9397-7725F9F327EA}"/>
                </a:ext>
              </a:extLst>
            </p:cNvPr>
            <p:cNvSpPr/>
            <p:nvPr/>
          </p:nvSpPr>
          <p:spPr>
            <a:xfrm>
              <a:off x="1051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3DFEF7F3-28B7-1815-BAC8-B8C45538EEFF}"/>
                </a:ext>
              </a:extLst>
            </p:cNvPr>
            <p:cNvSpPr/>
            <p:nvPr/>
          </p:nvSpPr>
          <p:spPr>
            <a:xfrm>
              <a:off x="1051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41AC7D4D-1A03-F45D-D31F-ECDA9944958C}"/>
                </a:ext>
              </a:extLst>
            </p:cNvPr>
            <p:cNvSpPr/>
            <p:nvPr/>
          </p:nvSpPr>
          <p:spPr>
            <a:xfrm>
              <a:off x="1033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C91BDA67-20D8-F85E-3F1E-BC5742CEAC9D}"/>
                </a:ext>
              </a:extLst>
            </p:cNvPr>
            <p:cNvSpPr/>
            <p:nvPr/>
          </p:nvSpPr>
          <p:spPr>
            <a:xfrm>
              <a:off x="1033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30E8FF72-302E-EB9C-0E71-3E92A6805281}"/>
                </a:ext>
              </a:extLst>
            </p:cNvPr>
            <p:cNvSpPr/>
            <p:nvPr/>
          </p:nvSpPr>
          <p:spPr>
            <a:xfrm>
              <a:off x="1033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49F0B01E-00BD-D5D7-7067-8A60A2423B8E}"/>
                </a:ext>
              </a:extLst>
            </p:cNvPr>
            <p:cNvSpPr/>
            <p:nvPr/>
          </p:nvSpPr>
          <p:spPr>
            <a:xfrm>
              <a:off x="1033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D2E74071-4E06-F493-8619-A3229FDFDF56}"/>
                </a:ext>
              </a:extLst>
            </p:cNvPr>
            <p:cNvSpPr/>
            <p:nvPr/>
          </p:nvSpPr>
          <p:spPr>
            <a:xfrm>
              <a:off x="1033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C4FB1574-0323-E565-6434-7BA0B56B6D2A}"/>
                </a:ext>
              </a:extLst>
            </p:cNvPr>
            <p:cNvSpPr/>
            <p:nvPr/>
          </p:nvSpPr>
          <p:spPr>
            <a:xfrm>
              <a:off x="1033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64A9787D-3195-A7CF-CDFA-EB5F3C8F8B8C}"/>
                </a:ext>
              </a:extLst>
            </p:cNvPr>
            <p:cNvSpPr/>
            <p:nvPr/>
          </p:nvSpPr>
          <p:spPr>
            <a:xfrm>
              <a:off x="1033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D2E28DA0-76BF-4935-E84F-30B9085EB399}"/>
                </a:ext>
              </a:extLst>
            </p:cNvPr>
            <p:cNvSpPr/>
            <p:nvPr/>
          </p:nvSpPr>
          <p:spPr>
            <a:xfrm>
              <a:off x="1015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29CCDC04-EAB0-82C8-F36C-B65E87014F50}"/>
                </a:ext>
              </a:extLst>
            </p:cNvPr>
            <p:cNvSpPr/>
            <p:nvPr/>
          </p:nvSpPr>
          <p:spPr>
            <a:xfrm>
              <a:off x="1015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34C2FD6D-204D-1878-F5E6-6F674649242E}"/>
                </a:ext>
              </a:extLst>
            </p:cNvPr>
            <p:cNvSpPr/>
            <p:nvPr/>
          </p:nvSpPr>
          <p:spPr>
            <a:xfrm>
              <a:off x="1015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2A265992-5B17-BF45-D1BF-BF6F8A7465F1}"/>
                </a:ext>
              </a:extLst>
            </p:cNvPr>
            <p:cNvSpPr/>
            <p:nvPr/>
          </p:nvSpPr>
          <p:spPr>
            <a:xfrm>
              <a:off x="1015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11424203-75F5-BBCB-0233-FB590BEAD666}"/>
                </a:ext>
              </a:extLst>
            </p:cNvPr>
            <p:cNvSpPr/>
            <p:nvPr/>
          </p:nvSpPr>
          <p:spPr>
            <a:xfrm>
              <a:off x="1015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E9242E0B-91E4-A0B8-D3B4-80D4CC5623F8}"/>
                </a:ext>
              </a:extLst>
            </p:cNvPr>
            <p:cNvSpPr/>
            <p:nvPr/>
          </p:nvSpPr>
          <p:spPr>
            <a:xfrm>
              <a:off x="1015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05459906-FD2D-C7F6-CF12-403EE7729A1D}"/>
                </a:ext>
              </a:extLst>
            </p:cNvPr>
            <p:cNvSpPr/>
            <p:nvPr/>
          </p:nvSpPr>
          <p:spPr>
            <a:xfrm>
              <a:off x="1015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9F74FCD8-CF62-FC18-C71C-DC47DB09F05E}"/>
                </a:ext>
              </a:extLst>
            </p:cNvPr>
            <p:cNvSpPr/>
            <p:nvPr/>
          </p:nvSpPr>
          <p:spPr>
            <a:xfrm>
              <a:off x="997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0AD47E9-3219-4E5F-A81C-706A3067D0A0}"/>
                </a:ext>
              </a:extLst>
            </p:cNvPr>
            <p:cNvSpPr/>
            <p:nvPr/>
          </p:nvSpPr>
          <p:spPr>
            <a:xfrm>
              <a:off x="997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F487F57B-18BC-A9E6-794F-367FCB431B8B}"/>
                </a:ext>
              </a:extLst>
            </p:cNvPr>
            <p:cNvSpPr/>
            <p:nvPr/>
          </p:nvSpPr>
          <p:spPr>
            <a:xfrm>
              <a:off x="997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BD03778C-117B-6338-BA38-1AEEFEFD14DB}"/>
                </a:ext>
              </a:extLst>
            </p:cNvPr>
            <p:cNvSpPr/>
            <p:nvPr/>
          </p:nvSpPr>
          <p:spPr>
            <a:xfrm>
              <a:off x="997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55E666F5-CB3A-E4F7-67BB-3D7B4AC54434}"/>
                </a:ext>
              </a:extLst>
            </p:cNvPr>
            <p:cNvSpPr/>
            <p:nvPr/>
          </p:nvSpPr>
          <p:spPr>
            <a:xfrm>
              <a:off x="997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DE8AEF3D-A59E-7822-142B-E74C4BA21DE7}"/>
                </a:ext>
              </a:extLst>
            </p:cNvPr>
            <p:cNvSpPr/>
            <p:nvPr/>
          </p:nvSpPr>
          <p:spPr>
            <a:xfrm>
              <a:off x="997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8AE9B7C5-AA86-78AA-92E6-FD71741D9229}"/>
                </a:ext>
              </a:extLst>
            </p:cNvPr>
            <p:cNvSpPr/>
            <p:nvPr/>
          </p:nvSpPr>
          <p:spPr>
            <a:xfrm>
              <a:off x="997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9D012124-D1E8-11D7-046E-34C4DAD8E5EF}"/>
                </a:ext>
              </a:extLst>
            </p:cNvPr>
            <p:cNvSpPr/>
            <p:nvPr/>
          </p:nvSpPr>
          <p:spPr>
            <a:xfrm>
              <a:off x="979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F676A653-458B-14D7-4B57-3E04A281813D}"/>
                </a:ext>
              </a:extLst>
            </p:cNvPr>
            <p:cNvSpPr/>
            <p:nvPr/>
          </p:nvSpPr>
          <p:spPr>
            <a:xfrm>
              <a:off x="979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289F206D-D006-E108-380F-73ED2C46CF19}"/>
                </a:ext>
              </a:extLst>
            </p:cNvPr>
            <p:cNvSpPr/>
            <p:nvPr/>
          </p:nvSpPr>
          <p:spPr>
            <a:xfrm>
              <a:off x="979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27C24B17-0F8E-01DA-992E-A336A8896CFD}"/>
                </a:ext>
              </a:extLst>
            </p:cNvPr>
            <p:cNvSpPr/>
            <p:nvPr/>
          </p:nvSpPr>
          <p:spPr>
            <a:xfrm>
              <a:off x="979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F8810984-556E-0156-C5F7-D44B30FF7F65}"/>
                </a:ext>
              </a:extLst>
            </p:cNvPr>
            <p:cNvSpPr/>
            <p:nvPr/>
          </p:nvSpPr>
          <p:spPr>
            <a:xfrm>
              <a:off x="979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D7D32577-5B57-48CF-4C7B-C4888715A918}"/>
                </a:ext>
              </a:extLst>
            </p:cNvPr>
            <p:cNvSpPr/>
            <p:nvPr/>
          </p:nvSpPr>
          <p:spPr>
            <a:xfrm>
              <a:off x="979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E53A9D09-32E7-E727-942C-0370428CB1F4}"/>
                </a:ext>
              </a:extLst>
            </p:cNvPr>
            <p:cNvSpPr/>
            <p:nvPr/>
          </p:nvSpPr>
          <p:spPr>
            <a:xfrm>
              <a:off x="979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124EF0B5-E2C9-56F2-210E-D1A63406457C}"/>
                </a:ext>
              </a:extLst>
            </p:cNvPr>
            <p:cNvSpPr/>
            <p:nvPr/>
          </p:nvSpPr>
          <p:spPr>
            <a:xfrm>
              <a:off x="961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79484A76-4581-F995-18C7-CD87795BA842}"/>
                </a:ext>
              </a:extLst>
            </p:cNvPr>
            <p:cNvSpPr/>
            <p:nvPr/>
          </p:nvSpPr>
          <p:spPr>
            <a:xfrm>
              <a:off x="961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353DF877-AD4D-198B-66E9-A997E200F226}"/>
                </a:ext>
              </a:extLst>
            </p:cNvPr>
            <p:cNvSpPr/>
            <p:nvPr/>
          </p:nvSpPr>
          <p:spPr>
            <a:xfrm>
              <a:off x="961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D8D37D93-55D6-76C0-9693-B99C75999313}"/>
                </a:ext>
              </a:extLst>
            </p:cNvPr>
            <p:cNvSpPr/>
            <p:nvPr/>
          </p:nvSpPr>
          <p:spPr>
            <a:xfrm>
              <a:off x="961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27FA3533-FE49-A7D5-3042-9F0CDAA9A701}"/>
                </a:ext>
              </a:extLst>
            </p:cNvPr>
            <p:cNvSpPr/>
            <p:nvPr/>
          </p:nvSpPr>
          <p:spPr>
            <a:xfrm>
              <a:off x="961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02BA5188-1793-F8D6-C802-9A95A1F5634F}"/>
                </a:ext>
              </a:extLst>
            </p:cNvPr>
            <p:cNvSpPr/>
            <p:nvPr/>
          </p:nvSpPr>
          <p:spPr>
            <a:xfrm>
              <a:off x="961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C299BED4-F8A5-58DB-D34E-D9F34328AC32}"/>
                </a:ext>
              </a:extLst>
            </p:cNvPr>
            <p:cNvSpPr/>
            <p:nvPr/>
          </p:nvSpPr>
          <p:spPr>
            <a:xfrm>
              <a:off x="961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3D7F5763-3C8A-52D1-C190-FC213563367E}"/>
                </a:ext>
              </a:extLst>
            </p:cNvPr>
            <p:cNvSpPr/>
            <p:nvPr/>
          </p:nvSpPr>
          <p:spPr>
            <a:xfrm>
              <a:off x="943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F2AC5C25-FB3E-017E-570E-8DFD45349851}"/>
                </a:ext>
              </a:extLst>
            </p:cNvPr>
            <p:cNvSpPr/>
            <p:nvPr/>
          </p:nvSpPr>
          <p:spPr>
            <a:xfrm>
              <a:off x="943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1CF408AA-91CC-0EC9-8483-81D8E751D103}"/>
                </a:ext>
              </a:extLst>
            </p:cNvPr>
            <p:cNvSpPr/>
            <p:nvPr/>
          </p:nvSpPr>
          <p:spPr>
            <a:xfrm>
              <a:off x="943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72021085-E4AC-47B5-77AB-E1D8F301DBAA}"/>
                </a:ext>
              </a:extLst>
            </p:cNvPr>
            <p:cNvSpPr/>
            <p:nvPr/>
          </p:nvSpPr>
          <p:spPr>
            <a:xfrm>
              <a:off x="943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E01E4F66-968A-CB7A-F51E-DDC5FB549D57}"/>
                </a:ext>
              </a:extLst>
            </p:cNvPr>
            <p:cNvSpPr/>
            <p:nvPr/>
          </p:nvSpPr>
          <p:spPr>
            <a:xfrm>
              <a:off x="943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F487825-E093-97E3-1975-4AD9BED3D96F}"/>
                </a:ext>
              </a:extLst>
            </p:cNvPr>
            <p:cNvSpPr/>
            <p:nvPr/>
          </p:nvSpPr>
          <p:spPr>
            <a:xfrm>
              <a:off x="943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B3512D8D-560D-F1E6-592A-5A5E71948518}"/>
                </a:ext>
              </a:extLst>
            </p:cNvPr>
            <p:cNvSpPr/>
            <p:nvPr/>
          </p:nvSpPr>
          <p:spPr>
            <a:xfrm>
              <a:off x="943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713D36EA-C48B-50A3-9FF7-114C1801F721}"/>
                </a:ext>
              </a:extLst>
            </p:cNvPr>
            <p:cNvSpPr/>
            <p:nvPr/>
          </p:nvSpPr>
          <p:spPr>
            <a:xfrm>
              <a:off x="925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B75CBE01-21D1-6CD7-48F6-7BB9947CEA3B}"/>
                </a:ext>
              </a:extLst>
            </p:cNvPr>
            <p:cNvSpPr/>
            <p:nvPr/>
          </p:nvSpPr>
          <p:spPr>
            <a:xfrm>
              <a:off x="925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61FA4AC1-F7B0-764D-B40C-D4B106A4939C}"/>
                </a:ext>
              </a:extLst>
            </p:cNvPr>
            <p:cNvSpPr/>
            <p:nvPr/>
          </p:nvSpPr>
          <p:spPr>
            <a:xfrm>
              <a:off x="925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CA315DE4-3353-AA35-0E55-D1B2C67E0021}"/>
                </a:ext>
              </a:extLst>
            </p:cNvPr>
            <p:cNvSpPr/>
            <p:nvPr/>
          </p:nvSpPr>
          <p:spPr>
            <a:xfrm>
              <a:off x="925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D6DDD701-CB38-FF47-8459-3E18ECB7030C}"/>
                </a:ext>
              </a:extLst>
            </p:cNvPr>
            <p:cNvSpPr/>
            <p:nvPr/>
          </p:nvSpPr>
          <p:spPr>
            <a:xfrm>
              <a:off x="925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BA6FC22F-D8F8-A60B-60E8-E01106BC1C0A}"/>
                </a:ext>
              </a:extLst>
            </p:cNvPr>
            <p:cNvSpPr/>
            <p:nvPr/>
          </p:nvSpPr>
          <p:spPr>
            <a:xfrm>
              <a:off x="925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0C98E9EE-BBD0-4306-1585-B551DA8E50AE}"/>
                </a:ext>
              </a:extLst>
            </p:cNvPr>
            <p:cNvSpPr/>
            <p:nvPr/>
          </p:nvSpPr>
          <p:spPr>
            <a:xfrm>
              <a:off x="925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0F0F221F-5B32-1B5B-5A6C-A57276FA8B24}"/>
                </a:ext>
              </a:extLst>
            </p:cNvPr>
            <p:cNvSpPr/>
            <p:nvPr/>
          </p:nvSpPr>
          <p:spPr>
            <a:xfrm>
              <a:off x="907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726D89FA-D03F-CC1D-EB34-80D3A3D17F6A}"/>
                </a:ext>
              </a:extLst>
            </p:cNvPr>
            <p:cNvSpPr/>
            <p:nvPr/>
          </p:nvSpPr>
          <p:spPr>
            <a:xfrm>
              <a:off x="907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FFA6619B-E6C6-E8A1-5D04-DEC2DDAB7B87}"/>
                </a:ext>
              </a:extLst>
            </p:cNvPr>
            <p:cNvSpPr/>
            <p:nvPr/>
          </p:nvSpPr>
          <p:spPr>
            <a:xfrm>
              <a:off x="907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A6F1F397-2B2A-9A5D-8C81-B03C1E646A03}"/>
                </a:ext>
              </a:extLst>
            </p:cNvPr>
            <p:cNvSpPr/>
            <p:nvPr/>
          </p:nvSpPr>
          <p:spPr>
            <a:xfrm>
              <a:off x="907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64A05888-8F94-2846-4150-14CB7FBFD8BF}"/>
                </a:ext>
              </a:extLst>
            </p:cNvPr>
            <p:cNvSpPr/>
            <p:nvPr/>
          </p:nvSpPr>
          <p:spPr>
            <a:xfrm>
              <a:off x="907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74E8624C-B68C-56A1-0B41-A97D3978C2CF}"/>
                </a:ext>
              </a:extLst>
            </p:cNvPr>
            <p:cNvSpPr/>
            <p:nvPr/>
          </p:nvSpPr>
          <p:spPr>
            <a:xfrm>
              <a:off x="907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3607D355-A905-CFA3-FCA5-BEA8288D936D}"/>
                </a:ext>
              </a:extLst>
            </p:cNvPr>
            <p:cNvSpPr/>
            <p:nvPr/>
          </p:nvSpPr>
          <p:spPr>
            <a:xfrm>
              <a:off x="907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895BCE37-840C-C776-FD3D-FB321AE57D25}"/>
                </a:ext>
              </a:extLst>
            </p:cNvPr>
            <p:cNvSpPr/>
            <p:nvPr/>
          </p:nvSpPr>
          <p:spPr>
            <a:xfrm>
              <a:off x="889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CDFD0592-EA13-728D-55E4-213944B300F4}"/>
                </a:ext>
              </a:extLst>
            </p:cNvPr>
            <p:cNvSpPr/>
            <p:nvPr/>
          </p:nvSpPr>
          <p:spPr>
            <a:xfrm>
              <a:off x="889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16E94E23-6E17-4C81-4637-B68A61024AC8}"/>
                </a:ext>
              </a:extLst>
            </p:cNvPr>
            <p:cNvSpPr/>
            <p:nvPr/>
          </p:nvSpPr>
          <p:spPr>
            <a:xfrm>
              <a:off x="889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3A13C37E-2F25-0D97-61C1-6C10E557263F}"/>
                </a:ext>
              </a:extLst>
            </p:cNvPr>
            <p:cNvSpPr/>
            <p:nvPr/>
          </p:nvSpPr>
          <p:spPr>
            <a:xfrm>
              <a:off x="889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A090CAC5-34D0-837F-8FEB-E821C9D3FCA9}"/>
                </a:ext>
              </a:extLst>
            </p:cNvPr>
            <p:cNvSpPr/>
            <p:nvPr/>
          </p:nvSpPr>
          <p:spPr>
            <a:xfrm>
              <a:off x="889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F34DFD0E-6573-4EFC-40EA-4EFD3FBA5D5B}"/>
                </a:ext>
              </a:extLst>
            </p:cNvPr>
            <p:cNvSpPr/>
            <p:nvPr/>
          </p:nvSpPr>
          <p:spPr>
            <a:xfrm>
              <a:off x="889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6D3B7E58-5408-0C5C-D634-75E3CC7582B8}"/>
                </a:ext>
              </a:extLst>
            </p:cNvPr>
            <p:cNvSpPr/>
            <p:nvPr/>
          </p:nvSpPr>
          <p:spPr>
            <a:xfrm>
              <a:off x="889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26AF3944-8BCA-B351-095D-B2224DC1580B}"/>
                </a:ext>
              </a:extLst>
            </p:cNvPr>
            <p:cNvSpPr/>
            <p:nvPr/>
          </p:nvSpPr>
          <p:spPr>
            <a:xfrm>
              <a:off x="871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D8AB2E81-0A51-DADF-6E1A-5D2148279FCF}"/>
                </a:ext>
              </a:extLst>
            </p:cNvPr>
            <p:cNvSpPr/>
            <p:nvPr/>
          </p:nvSpPr>
          <p:spPr>
            <a:xfrm>
              <a:off x="871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22478874-85CE-6481-CEFC-383CA131BF2C}"/>
                </a:ext>
              </a:extLst>
            </p:cNvPr>
            <p:cNvSpPr/>
            <p:nvPr/>
          </p:nvSpPr>
          <p:spPr>
            <a:xfrm>
              <a:off x="871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B0FCA26D-FCAE-FB48-CB55-EAA7C3224737}"/>
                </a:ext>
              </a:extLst>
            </p:cNvPr>
            <p:cNvSpPr/>
            <p:nvPr/>
          </p:nvSpPr>
          <p:spPr>
            <a:xfrm>
              <a:off x="871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866699B6-4847-74D8-8838-4D246EF69707}"/>
                </a:ext>
              </a:extLst>
            </p:cNvPr>
            <p:cNvSpPr/>
            <p:nvPr/>
          </p:nvSpPr>
          <p:spPr>
            <a:xfrm>
              <a:off x="871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4AF6DCEF-CF2B-ECA0-7B91-9E4BFF4D9D29}"/>
                </a:ext>
              </a:extLst>
            </p:cNvPr>
            <p:cNvSpPr/>
            <p:nvPr/>
          </p:nvSpPr>
          <p:spPr>
            <a:xfrm>
              <a:off x="871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0C6D1472-387E-3FBD-1FB4-81B629326B6A}"/>
                </a:ext>
              </a:extLst>
            </p:cNvPr>
            <p:cNvSpPr/>
            <p:nvPr/>
          </p:nvSpPr>
          <p:spPr>
            <a:xfrm>
              <a:off x="871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FB0B739C-919C-F05B-5D1E-0AD353492E70}"/>
                </a:ext>
              </a:extLst>
            </p:cNvPr>
            <p:cNvSpPr/>
            <p:nvPr/>
          </p:nvSpPr>
          <p:spPr>
            <a:xfrm>
              <a:off x="853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789620C0-D9FF-DEBA-46E3-4AEE4F2DE238}"/>
                </a:ext>
              </a:extLst>
            </p:cNvPr>
            <p:cNvSpPr/>
            <p:nvPr/>
          </p:nvSpPr>
          <p:spPr>
            <a:xfrm>
              <a:off x="853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74F5B374-6E75-F8C5-5CE3-5B0AFD6B44DF}"/>
                </a:ext>
              </a:extLst>
            </p:cNvPr>
            <p:cNvSpPr/>
            <p:nvPr/>
          </p:nvSpPr>
          <p:spPr>
            <a:xfrm>
              <a:off x="853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60C533F3-D361-E5FA-14EC-13A8DF25568F}"/>
                </a:ext>
              </a:extLst>
            </p:cNvPr>
            <p:cNvSpPr/>
            <p:nvPr/>
          </p:nvSpPr>
          <p:spPr>
            <a:xfrm>
              <a:off x="853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F8FD47CE-96E3-200C-8BDF-79EFB1D2C7DA}"/>
                </a:ext>
              </a:extLst>
            </p:cNvPr>
            <p:cNvSpPr/>
            <p:nvPr/>
          </p:nvSpPr>
          <p:spPr>
            <a:xfrm>
              <a:off x="853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3EC74C99-9B34-A3DC-5205-69DECC501719}"/>
                </a:ext>
              </a:extLst>
            </p:cNvPr>
            <p:cNvSpPr/>
            <p:nvPr/>
          </p:nvSpPr>
          <p:spPr>
            <a:xfrm>
              <a:off x="853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DF94199F-8779-49AC-36AF-8A2799F7E762}"/>
                </a:ext>
              </a:extLst>
            </p:cNvPr>
            <p:cNvSpPr/>
            <p:nvPr/>
          </p:nvSpPr>
          <p:spPr>
            <a:xfrm>
              <a:off x="853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9CA6A683-6117-C594-0BA7-42F30ACF5F79}"/>
                </a:ext>
              </a:extLst>
            </p:cNvPr>
            <p:cNvSpPr/>
            <p:nvPr/>
          </p:nvSpPr>
          <p:spPr>
            <a:xfrm>
              <a:off x="8352000" y="59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6A700215-CEF6-239A-F7B1-55C1C44F3536}"/>
                </a:ext>
              </a:extLst>
            </p:cNvPr>
            <p:cNvSpPr/>
            <p:nvPr/>
          </p:nvSpPr>
          <p:spPr>
            <a:xfrm>
              <a:off x="8352000" y="57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6F5B5C9C-D678-4396-9049-9218EF00DEA6}"/>
                </a:ext>
              </a:extLst>
            </p:cNvPr>
            <p:cNvSpPr/>
            <p:nvPr/>
          </p:nvSpPr>
          <p:spPr>
            <a:xfrm>
              <a:off x="8352000" y="55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F6BE7C65-5731-F12F-8867-15007AA39165}"/>
                </a:ext>
              </a:extLst>
            </p:cNvPr>
            <p:cNvSpPr/>
            <p:nvPr/>
          </p:nvSpPr>
          <p:spPr>
            <a:xfrm>
              <a:off x="8352000" y="53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61C29F4C-28F6-F9F8-E14B-4D0DC5F418FA}"/>
                </a:ext>
              </a:extLst>
            </p:cNvPr>
            <p:cNvSpPr/>
            <p:nvPr/>
          </p:nvSpPr>
          <p:spPr>
            <a:xfrm>
              <a:off x="8352000" y="51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D5296D0D-C3E3-8DED-2212-2800DC6D9D5D}"/>
                </a:ext>
              </a:extLst>
            </p:cNvPr>
            <p:cNvSpPr/>
            <p:nvPr/>
          </p:nvSpPr>
          <p:spPr>
            <a:xfrm>
              <a:off x="8352000" y="50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0D9650A4-5418-D24F-9E6B-83EA199B7C2C}"/>
                </a:ext>
              </a:extLst>
            </p:cNvPr>
            <p:cNvSpPr/>
            <p:nvPr/>
          </p:nvSpPr>
          <p:spPr>
            <a:xfrm>
              <a:off x="8352000" y="48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2417382-8B26-2CDB-3F5D-CB9ED9F0229D}"/>
                </a:ext>
              </a:extLst>
            </p:cNvPr>
            <p:cNvSpPr/>
            <p:nvPr/>
          </p:nvSpPr>
          <p:spPr>
            <a:xfrm>
              <a:off x="1177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B4FE77DB-4307-79EF-936F-D469EF468A2D}"/>
                </a:ext>
              </a:extLst>
            </p:cNvPr>
            <p:cNvSpPr/>
            <p:nvPr/>
          </p:nvSpPr>
          <p:spPr>
            <a:xfrm>
              <a:off x="1177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42EBE7E-1F37-3890-80E7-FCE06C6351F8}"/>
                </a:ext>
              </a:extLst>
            </p:cNvPr>
            <p:cNvSpPr/>
            <p:nvPr/>
          </p:nvSpPr>
          <p:spPr>
            <a:xfrm>
              <a:off x="1177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8A8A820-8003-9ED3-A107-6DAEEE686081}"/>
                </a:ext>
              </a:extLst>
            </p:cNvPr>
            <p:cNvSpPr/>
            <p:nvPr/>
          </p:nvSpPr>
          <p:spPr>
            <a:xfrm>
              <a:off x="1159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0BD17CE-4C70-6C0D-E9B9-255F8D052B57}"/>
                </a:ext>
              </a:extLst>
            </p:cNvPr>
            <p:cNvSpPr/>
            <p:nvPr/>
          </p:nvSpPr>
          <p:spPr>
            <a:xfrm>
              <a:off x="1159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ED44DC4-BFEB-391E-D19C-1EA386C319DE}"/>
                </a:ext>
              </a:extLst>
            </p:cNvPr>
            <p:cNvSpPr/>
            <p:nvPr/>
          </p:nvSpPr>
          <p:spPr>
            <a:xfrm>
              <a:off x="1159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3F2AE2A-1C3D-DA3F-0D07-7E896AD8D6A8}"/>
                </a:ext>
              </a:extLst>
            </p:cNvPr>
            <p:cNvSpPr/>
            <p:nvPr/>
          </p:nvSpPr>
          <p:spPr>
            <a:xfrm>
              <a:off x="1141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CD68DDC6-1349-EFBF-22CC-FB9C4D2106A5}"/>
                </a:ext>
              </a:extLst>
            </p:cNvPr>
            <p:cNvSpPr/>
            <p:nvPr/>
          </p:nvSpPr>
          <p:spPr>
            <a:xfrm>
              <a:off x="1141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0DEA60FE-C0AB-7E18-17CE-B3E68D6C9D74}"/>
                </a:ext>
              </a:extLst>
            </p:cNvPr>
            <p:cNvSpPr/>
            <p:nvPr/>
          </p:nvSpPr>
          <p:spPr>
            <a:xfrm>
              <a:off x="1141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82A06696-8DB7-2454-8099-CB01A921491B}"/>
                </a:ext>
              </a:extLst>
            </p:cNvPr>
            <p:cNvSpPr/>
            <p:nvPr/>
          </p:nvSpPr>
          <p:spPr>
            <a:xfrm>
              <a:off x="1123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F914F2D-91E8-2B55-8A55-941E41023C23}"/>
                </a:ext>
              </a:extLst>
            </p:cNvPr>
            <p:cNvSpPr/>
            <p:nvPr/>
          </p:nvSpPr>
          <p:spPr>
            <a:xfrm>
              <a:off x="1123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9EA82A72-2C55-C16A-692B-1AC45D202F1E}"/>
                </a:ext>
              </a:extLst>
            </p:cNvPr>
            <p:cNvSpPr/>
            <p:nvPr/>
          </p:nvSpPr>
          <p:spPr>
            <a:xfrm>
              <a:off x="1123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86D655C-4A59-6D06-68CB-70E744EF98B2}"/>
                </a:ext>
              </a:extLst>
            </p:cNvPr>
            <p:cNvSpPr/>
            <p:nvPr/>
          </p:nvSpPr>
          <p:spPr>
            <a:xfrm>
              <a:off x="1105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DB95E8A8-C71B-D42D-DED9-CBBE5F40EEC6}"/>
                </a:ext>
              </a:extLst>
            </p:cNvPr>
            <p:cNvSpPr/>
            <p:nvPr/>
          </p:nvSpPr>
          <p:spPr>
            <a:xfrm>
              <a:off x="1105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0CC8A8E0-D55F-67C5-A852-79FD097A9552}"/>
                </a:ext>
              </a:extLst>
            </p:cNvPr>
            <p:cNvSpPr/>
            <p:nvPr/>
          </p:nvSpPr>
          <p:spPr>
            <a:xfrm>
              <a:off x="1105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299D7A07-CC98-EF98-0F62-31FDE47DAACC}"/>
                </a:ext>
              </a:extLst>
            </p:cNvPr>
            <p:cNvSpPr/>
            <p:nvPr/>
          </p:nvSpPr>
          <p:spPr>
            <a:xfrm>
              <a:off x="1087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6F61F281-C088-1F24-CABE-0FB752C1EE64}"/>
                </a:ext>
              </a:extLst>
            </p:cNvPr>
            <p:cNvSpPr/>
            <p:nvPr/>
          </p:nvSpPr>
          <p:spPr>
            <a:xfrm>
              <a:off x="1087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190CA448-C423-F350-0295-08CEDA1A9300}"/>
                </a:ext>
              </a:extLst>
            </p:cNvPr>
            <p:cNvSpPr/>
            <p:nvPr/>
          </p:nvSpPr>
          <p:spPr>
            <a:xfrm>
              <a:off x="1087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0AC4FF4C-C64B-56A6-AF11-8064ED4BB670}"/>
                </a:ext>
              </a:extLst>
            </p:cNvPr>
            <p:cNvSpPr/>
            <p:nvPr/>
          </p:nvSpPr>
          <p:spPr>
            <a:xfrm>
              <a:off x="1069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5DA5CCE0-FE6E-39ED-9CA4-2A7BAF333465}"/>
                </a:ext>
              </a:extLst>
            </p:cNvPr>
            <p:cNvSpPr/>
            <p:nvPr/>
          </p:nvSpPr>
          <p:spPr>
            <a:xfrm>
              <a:off x="1069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C4A1501-8842-DF3D-9391-4EA5D199F6CF}"/>
                </a:ext>
              </a:extLst>
            </p:cNvPr>
            <p:cNvSpPr/>
            <p:nvPr/>
          </p:nvSpPr>
          <p:spPr>
            <a:xfrm>
              <a:off x="1069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6890546E-F419-E8CF-2A07-814FF455CB60}"/>
                </a:ext>
              </a:extLst>
            </p:cNvPr>
            <p:cNvSpPr/>
            <p:nvPr/>
          </p:nvSpPr>
          <p:spPr>
            <a:xfrm>
              <a:off x="1051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0C31CD30-D77A-219C-A10B-75AB018A09C4}"/>
                </a:ext>
              </a:extLst>
            </p:cNvPr>
            <p:cNvSpPr/>
            <p:nvPr/>
          </p:nvSpPr>
          <p:spPr>
            <a:xfrm>
              <a:off x="1051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0C50402A-A81C-B969-113C-0F9A4B3A025B}"/>
                </a:ext>
              </a:extLst>
            </p:cNvPr>
            <p:cNvSpPr/>
            <p:nvPr/>
          </p:nvSpPr>
          <p:spPr>
            <a:xfrm>
              <a:off x="1051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FFA4E0ED-421B-1C87-0172-19772CA1A2E2}"/>
                </a:ext>
              </a:extLst>
            </p:cNvPr>
            <p:cNvSpPr/>
            <p:nvPr/>
          </p:nvSpPr>
          <p:spPr>
            <a:xfrm>
              <a:off x="1033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DEBC32A5-E7AC-0D53-6845-1EA941BAF376}"/>
                </a:ext>
              </a:extLst>
            </p:cNvPr>
            <p:cNvSpPr/>
            <p:nvPr/>
          </p:nvSpPr>
          <p:spPr>
            <a:xfrm>
              <a:off x="1033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746F579E-63ED-DD69-C083-542A8547A804}"/>
                </a:ext>
              </a:extLst>
            </p:cNvPr>
            <p:cNvSpPr/>
            <p:nvPr/>
          </p:nvSpPr>
          <p:spPr>
            <a:xfrm>
              <a:off x="1033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83E939D2-76E1-8D6D-3C53-97A97EEFCEEA}"/>
                </a:ext>
              </a:extLst>
            </p:cNvPr>
            <p:cNvSpPr/>
            <p:nvPr/>
          </p:nvSpPr>
          <p:spPr>
            <a:xfrm>
              <a:off x="1015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CCCEA64E-B14A-1ABC-FB6B-8D411C362719}"/>
                </a:ext>
              </a:extLst>
            </p:cNvPr>
            <p:cNvSpPr/>
            <p:nvPr/>
          </p:nvSpPr>
          <p:spPr>
            <a:xfrm>
              <a:off x="1015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35001DD3-BD3C-D332-C6DE-FA59D1E90DCF}"/>
                </a:ext>
              </a:extLst>
            </p:cNvPr>
            <p:cNvSpPr/>
            <p:nvPr/>
          </p:nvSpPr>
          <p:spPr>
            <a:xfrm>
              <a:off x="1015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2B317724-9EEB-AEC2-1A26-F2C2D0EFB817}"/>
                </a:ext>
              </a:extLst>
            </p:cNvPr>
            <p:cNvSpPr/>
            <p:nvPr/>
          </p:nvSpPr>
          <p:spPr>
            <a:xfrm>
              <a:off x="997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421376F5-4823-B025-62D8-7FEB0977E1AF}"/>
                </a:ext>
              </a:extLst>
            </p:cNvPr>
            <p:cNvSpPr/>
            <p:nvPr/>
          </p:nvSpPr>
          <p:spPr>
            <a:xfrm>
              <a:off x="997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9486210F-DFF0-F7FB-2EB8-9043BC5BA8B3}"/>
                </a:ext>
              </a:extLst>
            </p:cNvPr>
            <p:cNvSpPr/>
            <p:nvPr/>
          </p:nvSpPr>
          <p:spPr>
            <a:xfrm>
              <a:off x="997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3C56F315-CD07-7490-4E11-AA6E7175698C}"/>
                </a:ext>
              </a:extLst>
            </p:cNvPr>
            <p:cNvSpPr/>
            <p:nvPr/>
          </p:nvSpPr>
          <p:spPr>
            <a:xfrm>
              <a:off x="979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AD0199BE-ABEC-08AE-FFFA-F58B6BED7493}"/>
                </a:ext>
              </a:extLst>
            </p:cNvPr>
            <p:cNvSpPr/>
            <p:nvPr/>
          </p:nvSpPr>
          <p:spPr>
            <a:xfrm>
              <a:off x="979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45AA42DF-873A-20D0-10AF-D97459F3D86C}"/>
                </a:ext>
              </a:extLst>
            </p:cNvPr>
            <p:cNvSpPr/>
            <p:nvPr/>
          </p:nvSpPr>
          <p:spPr>
            <a:xfrm>
              <a:off x="979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5A1A756E-3BE6-E84C-E592-75DA9D9F9F3D}"/>
                </a:ext>
              </a:extLst>
            </p:cNvPr>
            <p:cNvSpPr/>
            <p:nvPr/>
          </p:nvSpPr>
          <p:spPr>
            <a:xfrm>
              <a:off x="961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12E743BC-8BDF-25BF-D300-EB0A0DE9728B}"/>
                </a:ext>
              </a:extLst>
            </p:cNvPr>
            <p:cNvSpPr/>
            <p:nvPr/>
          </p:nvSpPr>
          <p:spPr>
            <a:xfrm>
              <a:off x="961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E3DDEB2B-6DE5-833F-B521-85550F1A2BB6}"/>
                </a:ext>
              </a:extLst>
            </p:cNvPr>
            <p:cNvSpPr/>
            <p:nvPr/>
          </p:nvSpPr>
          <p:spPr>
            <a:xfrm>
              <a:off x="961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66C1453A-9F21-1C4F-2AC1-79F383A0CF0F}"/>
                </a:ext>
              </a:extLst>
            </p:cNvPr>
            <p:cNvSpPr/>
            <p:nvPr/>
          </p:nvSpPr>
          <p:spPr>
            <a:xfrm>
              <a:off x="943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140DE9E6-4072-D238-C60B-5C2FB4746A72}"/>
                </a:ext>
              </a:extLst>
            </p:cNvPr>
            <p:cNvSpPr/>
            <p:nvPr/>
          </p:nvSpPr>
          <p:spPr>
            <a:xfrm>
              <a:off x="943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662984C2-93EC-BFF0-6828-1D97702D377B}"/>
                </a:ext>
              </a:extLst>
            </p:cNvPr>
            <p:cNvSpPr/>
            <p:nvPr/>
          </p:nvSpPr>
          <p:spPr>
            <a:xfrm>
              <a:off x="943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36853E3A-75C8-EA2A-225F-8F23EC931559}"/>
                </a:ext>
              </a:extLst>
            </p:cNvPr>
            <p:cNvSpPr/>
            <p:nvPr/>
          </p:nvSpPr>
          <p:spPr>
            <a:xfrm>
              <a:off x="925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3CA81516-4BFC-BA64-411D-F1C7B09B0F3D}"/>
                </a:ext>
              </a:extLst>
            </p:cNvPr>
            <p:cNvSpPr/>
            <p:nvPr/>
          </p:nvSpPr>
          <p:spPr>
            <a:xfrm>
              <a:off x="925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85FEBB16-0EFD-FC61-F6E6-AF4CC2E13CF9}"/>
                </a:ext>
              </a:extLst>
            </p:cNvPr>
            <p:cNvSpPr/>
            <p:nvPr/>
          </p:nvSpPr>
          <p:spPr>
            <a:xfrm>
              <a:off x="925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D8B997F3-F280-7C81-E9D2-7B21BA65CF30}"/>
                </a:ext>
              </a:extLst>
            </p:cNvPr>
            <p:cNvSpPr/>
            <p:nvPr/>
          </p:nvSpPr>
          <p:spPr>
            <a:xfrm>
              <a:off x="907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917F27B2-D13E-D303-08B6-5342992A2A22}"/>
                </a:ext>
              </a:extLst>
            </p:cNvPr>
            <p:cNvSpPr/>
            <p:nvPr/>
          </p:nvSpPr>
          <p:spPr>
            <a:xfrm>
              <a:off x="907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62333A9D-774F-38DB-126B-310045ED0E42}"/>
                </a:ext>
              </a:extLst>
            </p:cNvPr>
            <p:cNvSpPr/>
            <p:nvPr/>
          </p:nvSpPr>
          <p:spPr>
            <a:xfrm>
              <a:off x="907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9D455645-D359-894F-D7F8-DACBCF789EEA}"/>
                </a:ext>
              </a:extLst>
            </p:cNvPr>
            <p:cNvSpPr/>
            <p:nvPr/>
          </p:nvSpPr>
          <p:spPr>
            <a:xfrm>
              <a:off x="889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EA8A7A72-61DE-23F6-E69B-256D40AA4330}"/>
                </a:ext>
              </a:extLst>
            </p:cNvPr>
            <p:cNvSpPr/>
            <p:nvPr/>
          </p:nvSpPr>
          <p:spPr>
            <a:xfrm>
              <a:off x="889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0182E46E-A6E0-8A19-71C6-F7E3B5D61526}"/>
                </a:ext>
              </a:extLst>
            </p:cNvPr>
            <p:cNvSpPr/>
            <p:nvPr/>
          </p:nvSpPr>
          <p:spPr>
            <a:xfrm>
              <a:off x="889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6A1AFDE1-ACA3-C056-D7E8-F589FAEC4FA5}"/>
                </a:ext>
              </a:extLst>
            </p:cNvPr>
            <p:cNvSpPr/>
            <p:nvPr/>
          </p:nvSpPr>
          <p:spPr>
            <a:xfrm>
              <a:off x="871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DEF3B86E-536A-B4D2-1D08-9A741DC90B93}"/>
                </a:ext>
              </a:extLst>
            </p:cNvPr>
            <p:cNvSpPr/>
            <p:nvPr/>
          </p:nvSpPr>
          <p:spPr>
            <a:xfrm>
              <a:off x="871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4ECF2C93-4DFB-6236-3F32-02E4D1DE602A}"/>
                </a:ext>
              </a:extLst>
            </p:cNvPr>
            <p:cNvSpPr/>
            <p:nvPr/>
          </p:nvSpPr>
          <p:spPr>
            <a:xfrm>
              <a:off x="871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5974ED4E-B5C2-9BD1-A7AA-1997883E94DF}"/>
                </a:ext>
              </a:extLst>
            </p:cNvPr>
            <p:cNvSpPr/>
            <p:nvPr/>
          </p:nvSpPr>
          <p:spPr>
            <a:xfrm>
              <a:off x="853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4723D3F4-E05C-033B-CB99-393D590A3AA2}"/>
                </a:ext>
              </a:extLst>
            </p:cNvPr>
            <p:cNvSpPr/>
            <p:nvPr/>
          </p:nvSpPr>
          <p:spPr>
            <a:xfrm>
              <a:off x="853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81CA9ED4-1A14-6F2A-D565-819102351EB9}"/>
                </a:ext>
              </a:extLst>
            </p:cNvPr>
            <p:cNvSpPr/>
            <p:nvPr/>
          </p:nvSpPr>
          <p:spPr>
            <a:xfrm>
              <a:off x="853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017B8E8E-D867-52E8-1360-A5985C991B47}"/>
                </a:ext>
              </a:extLst>
            </p:cNvPr>
            <p:cNvSpPr/>
            <p:nvPr/>
          </p:nvSpPr>
          <p:spPr>
            <a:xfrm>
              <a:off x="8352000" y="46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10846AF6-5D95-DEAD-0820-1C9B338AE9C9}"/>
                </a:ext>
              </a:extLst>
            </p:cNvPr>
            <p:cNvSpPr/>
            <p:nvPr/>
          </p:nvSpPr>
          <p:spPr>
            <a:xfrm>
              <a:off x="8352000" y="44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E2BE68F4-4D3A-82A4-3A02-09E6161BF99C}"/>
                </a:ext>
              </a:extLst>
            </p:cNvPr>
            <p:cNvSpPr/>
            <p:nvPr/>
          </p:nvSpPr>
          <p:spPr>
            <a:xfrm>
              <a:off x="8352000" y="42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30" name="타원 429">
              <a:extLst>
                <a:ext uri="{FF2B5EF4-FFF2-40B4-BE49-F238E27FC236}">
                  <a16:creationId xmlns:a16="http://schemas.microsoft.com/office/drawing/2014/main" id="{AD23FC64-17C9-CDE5-B24C-85ABC0BC6797}"/>
                </a:ext>
              </a:extLst>
            </p:cNvPr>
            <p:cNvSpPr/>
            <p:nvPr/>
          </p:nvSpPr>
          <p:spPr>
            <a:xfrm>
              <a:off x="1177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31" name="타원 430">
              <a:extLst>
                <a:ext uri="{FF2B5EF4-FFF2-40B4-BE49-F238E27FC236}">
                  <a16:creationId xmlns:a16="http://schemas.microsoft.com/office/drawing/2014/main" id="{DD4F02CB-88B8-DD59-763B-41E94FC90996}"/>
                </a:ext>
              </a:extLst>
            </p:cNvPr>
            <p:cNvSpPr/>
            <p:nvPr/>
          </p:nvSpPr>
          <p:spPr>
            <a:xfrm>
              <a:off x="1159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32" name="타원 431">
              <a:extLst>
                <a:ext uri="{FF2B5EF4-FFF2-40B4-BE49-F238E27FC236}">
                  <a16:creationId xmlns:a16="http://schemas.microsoft.com/office/drawing/2014/main" id="{8239BBFC-91A4-D20E-B3E0-FFE213E07655}"/>
                </a:ext>
              </a:extLst>
            </p:cNvPr>
            <p:cNvSpPr/>
            <p:nvPr/>
          </p:nvSpPr>
          <p:spPr>
            <a:xfrm>
              <a:off x="1141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33" name="타원 432">
              <a:extLst>
                <a:ext uri="{FF2B5EF4-FFF2-40B4-BE49-F238E27FC236}">
                  <a16:creationId xmlns:a16="http://schemas.microsoft.com/office/drawing/2014/main" id="{83212FD5-7E25-2204-CA7A-372941613A09}"/>
                </a:ext>
              </a:extLst>
            </p:cNvPr>
            <p:cNvSpPr/>
            <p:nvPr/>
          </p:nvSpPr>
          <p:spPr>
            <a:xfrm>
              <a:off x="1123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34" name="타원 433">
              <a:extLst>
                <a:ext uri="{FF2B5EF4-FFF2-40B4-BE49-F238E27FC236}">
                  <a16:creationId xmlns:a16="http://schemas.microsoft.com/office/drawing/2014/main" id="{6CC03D90-6A30-97E2-E46B-48E49C22B041}"/>
                </a:ext>
              </a:extLst>
            </p:cNvPr>
            <p:cNvSpPr/>
            <p:nvPr/>
          </p:nvSpPr>
          <p:spPr>
            <a:xfrm>
              <a:off x="1105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35" name="타원 434">
              <a:extLst>
                <a:ext uri="{FF2B5EF4-FFF2-40B4-BE49-F238E27FC236}">
                  <a16:creationId xmlns:a16="http://schemas.microsoft.com/office/drawing/2014/main" id="{1948C7FE-040B-98AB-6D1B-CCD37DCCEF76}"/>
                </a:ext>
              </a:extLst>
            </p:cNvPr>
            <p:cNvSpPr/>
            <p:nvPr/>
          </p:nvSpPr>
          <p:spPr>
            <a:xfrm>
              <a:off x="1087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36" name="타원 435">
              <a:extLst>
                <a:ext uri="{FF2B5EF4-FFF2-40B4-BE49-F238E27FC236}">
                  <a16:creationId xmlns:a16="http://schemas.microsoft.com/office/drawing/2014/main" id="{36E5ED0C-A421-F691-5420-D1A114ED985E}"/>
                </a:ext>
              </a:extLst>
            </p:cNvPr>
            <p:cNvSpPr/>
            <p:nvPr/>
          </p:nvSpPr>
          <p:spPr>
            <a:xfrm>
              <a:off x="1069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37" name="타원 436">
              <a:extLst>
                <a:ext uri="{FF2B5EF4-FFF2-40B4-BE49-F238E27FC236}">
                  <a16:creationId xmlns:a16="http://schemas.microsoft.com/office/drawing/2014/main" id="{58127812-F146-C8E7-E68C-3A76CF3324A7}"/>
                </a:ext>
              </a:extLst>
            </p:cNvPr>
            <p:cNvSpPr/>
            <p:nvPr/>
          </p:nvSpPr>
          <p:spPr>
            <a:xfrm>
              <a:off x="1051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38" name="타원 437">
              <a:extLst>
                <a:ext uri="{FF2B5EF4-FFF2-40B4-BE49-F238E27FC236}">
                  <a16:creationId xmlns:a16="http://schemas.microsoft.com/office/drawing/2014/main" id="{3D9759EB-5B46-A738-46F2-130835B6B934}"/>
                </a:ext>
              </a:extLst>
            </p:cNvPr>
            <p:cNvSpPr/>
            <p:nvPr/>
          </p:nvSpPr>
          <p:spPr>
            <a:xfrm>
              <a:off x="1033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39" name="타원 438">
              <a:extLst>
                <a:ext uri="{FF2B5EF4-FFF2-40B4-BE49-F238E27FC236}">
                  <a16:creationId xmlns:a16="http://schemas.microsoft.com/office/drawing/2014/main" id="{A5D58625-E073-8389-17A0-1AC724A1F4E9}"/>
                </a:ext>
              </a:extLst>
            </p:cNvPr>
            <p:cNvSpPr/>
            <p:nvPr/>
          </p:nvSpPr>
          <p:spPr>
            <a:xfrm>
              <a:off x="1015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40" name="타원 439">
              <a:extLst>
                <a:ext uri="{FF2B5EF4-FFF2-40B4-BE49-F238E27FC236}">
                  <a16:creationId xmlns:a16="http://schemas.microsoft.com/office/drawing/2014/main" id="{A471A1F1-3245-F089-DB2B-F23A05444644}"/>
                </a:ext>
              </a:extLst>
            </p:cNvPr>
            <p:cNvSpPr/>
            <p:nvPr/>
          </p:nvSpPr>
          <p:spPr>
            <a:xfrm>
              <a:off x="997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41" name="타원 440">
              <a:extLst>
                <a:ext uri="{FF2B5EF4-FFF2-40B4-BE49-F238E27FC236}">
                  <a16:creationId xmlns:a16="http://schemas.microsoft.com/office/drawing/2014/main" id="{1FB4A400-D8EC-5D00-418C-423924DBE7A8}"/>
                </a:ext>
              </a:extLst>
            </p:cNvPr>
            <p:cNvSpPr/>
            <p:nvPr/>
          </p:nvSpPr>
          <p:spPr>
            <a:xfrm>
              <a:off x="979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42" name="타원 441">
              <a:extLst>
                <a:ext uri="{FF2B5EF4-FFF2-40B4-BE49-F238E27FC236}">
                  <a16:creationId xmlns:a16="http://schemas.microsoft.com/office/drawing/2014/main" id="{D7E31487-DDF0-6826-4ABA-1A4CD8D7AD89}"/>
                </a:ext>
              </a:extLst>
            </p:cNvPr>
            <p:cNvSpPr/>
            <p:nvPr/>
          </p:nvSpPr>
          <p:spPr>
            <a:xfrm>
              <a:off x="961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43" name="타원 442">
              <a:extLst>
                <a:ext uri="{FF2B5EF4-FFF2-40B4-BE49-F238E27FC236}">
                  <a16:creationId xmlns:a16="http://schemas.microsoft.com/office/drawing/2014/main" id="{E9C6228E-15AA-AEBB-499D-D13AA2C57BD3}"/>
                </a:ext>
              </a:extLst>
            </p:cNvPr>
            <p:cNvSpPr/>
            <p:nvPr/>
          </p:nvSpPr>
          <p:spPr>
            <a:xfrm>
              <a:off x="943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44" name="타원 443">
              <a:extLst>
                <a:ext uri="{FF2B5EF4-FFF2-40B4-BE49-F238E27FC236}">
                  <a16:creationId xmlns:a16="http://schemas.microsoft.com/office/drawing/2014/main" id="{50F6E82C-379E-16A9-7CA3-D8F5E1003604}"/>
                </a:ext>
              </a:extLst>
            </p:cNvPr>
            <p:cNvSpPr/>
            <p:nvPr/>
          </p:nvSpPr>
          <p:spPr>
            <a:xfrm>
              <a:off x="925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45" name="타원 444">
              <a:extLst>
                <a:ext uri="{FF2B5EF4-FFF2-40B4-BE49-F238E27FC236}">
                  <a16:creationId xmlns:a16="http://schemas.microsoft.com/office/drawing/2014/main" id="{AA055415-EA62-DCB4-CBDA-33B46365BFB2}"/>
                </a:ext>
              </a:extLst>
            </p:cNvPr>
            <p:cNvSpPr/>
            <p:nvPr/>
          </p:nvSpPr>
          <p:spPr>
            <a:xfrm>
              <a:off x="907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46" name="타원 445">
              <a:extLst>
                <a:ext uri="{FF2B5EF4-FFF2-40B4-BE49-F238E27FC236}">
                  <a16:creationId xmlns:a16="http://schemas.microsoft.com/office/drawing/2014/main" id="{9034F435-0664-AAE3-B886-D368B4BE6FBC}"/>
                </a:ext>
              </a:extLst>
            </p:cNvPr>
            <p:cNvSpPr/>
            <p:nvPr/>
          </p:nvSpPr>
          <p:spPr>
            <a:xfrm>
              <a:off x="889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47" name="타원 446">
              <a:extLst>
                <a:ext uri="{FF2B5EF4-FFF2-40B4-BE49-F238E27FC236}">
                  <a16:creationId xmlns:a16="http://schemas.microsoft.com/office/drawing/2014/main" id="{64F96913-258F-F9A7-CEEA-D816134B2C09}"/>
                </a:ext>
              </a:extLst>
            </p:cNvPr>
            <p:cNvSpPr/>
            <p:nvPr/>
          </p:nvSpPr>
          <p:spPr>
            <a:xfrm>
              <a:off x="871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48" name="타원 447">
              <a:extLst>
                <a:ext uri="{FF2B5EF4-FFF2-40B4-BE49-F238E27FC236}">
                  <a16:creationId xmlns:a16="http://schemas.microsoft.com/office/drawing/2014/main" id="{3FEE883C-E86D-AE21-B616-D8BA1B2034F0}"/>
                </a:ext>
              </a:extLst>
            </p:cNvPr>
            <p:cNvSpPr/>
            <p:nvPr/>
          </p:nvSpPr>
          <p:spPr>
            <a:xfrm>
              <a:off x="853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49" name="타원 448">
              <a:extLst>
                <a:ext uri="{FF2B5EF4-FFF2-40B4-BE49-F238E27FC236}">
                  <a16:creationId xmlns:a16="http://schemas.microsoft.com/office/drawing/2014/main" id="{C71FBE76-51DB-846D-F34A-1F20BAD18344}"/>
                </a:ext>
              </a:extLst>
            </p:cNvPr>
            <p:cNvSpPr/>
            <p:nvPr/>
          </p:nvSpPr>
          <p:spPr>
            <a:xfrm>
              <a:off x="8352000" y="410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0B4FEA5A-A1FA-2A39-4CBC-3B056E6310F2}"/>
                </a:ext>
              </a:extLst>
            </p:cNvPr>
            <p:cNvSpPr/>
            <p:nvPr/>
          </p:nvSpPr>
          <p:spPr>
            <a:xfrm>
              <a:off x="1177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4" name="타원 243">
              <a:extLst>
                <a:ext uri="{FF2B5EF4-FFF2-40B4-BE49-F238E27FC236}">
                  <a16:creationId xmlns:a16="http://schemas.microsoft.com/office/drawing/2014/main" id="{52AFAA1D-9FED-8BC2-B245-40C93D1E77B3}"/>
                </a:ext>
              </a:extLst>
            </p:cNvPr>
            <p:cNvSpPr/>
            <p:nvPr/>
          </p:nvSpPr>
          <p:spPr>
            <a:xfrm>
              <a:off x="1177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5" name="타원 244">
              <a:extLst>
                <a:ext uri="{FF2B5EF4-FFF2-40B4-BE49-F238E27FC236}">
                  <a16:creationId xmlns:a16="http://schemas.microsoft.com/office/drawing/2014/main" id="{A5FF813A-3A94-8F70-AF3D-7164F3B0874F}"/>
                </a:ext>
              </a:extLst>
            </p:cNvPr>
            <p:cNvSpPr/>
            <p:nvPr/>
          </p:nvSpPr>
          <p:spPr>
            <a:xfrm>
              <a:off x="1177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6" name="타원 245">
              <a:extLst>
                <a:ext uri="{FF2B5EF4-FFF2-40B4-BE49-F238E27FC236}">
                  <a16:creationId xmlns:a16="http://schemas.microsoft.com/office/drawing/2014/main" id="{176DFC4B-872C-7BD8-0D9D-C4091133AD34}"/>
                </a:ext>
              </a:extLst>
            </p:cNvPr>
            <p:cNvSpPr/>
            <p:nvPr/>
          </p:nvSpPr>
          <p:spPr>
            <a:xfrm>
              <a:off x="1159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7" name="타원 246">
              <a:extLst>
                <a:ext uri="{FF2B5EF4-FFF2-40B4-BE49-F238E27FC236}">
                  <a16:creationId xmlns:a16="http://schemas.microsoft.com/office/drawing/2014/main" id="{6594F3C1-276C-6087-A085-AF5C60E977E2}"/>
                </a:ext>
              </a:extLst>
            </p:cNvPr>
            <p:cNvSpPr/>
            <p:nvPr/>
          </p:nvSpPr>
          <p:spPr>
            <a:xfrm>
              <a:off x="1159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8" name="타원 247">
              <a:extLst>
                <a:ext uri="{FF2B5EF4-FFF2-40B4-BE49-F238E27FC236}">
                  <a16:creationId xmlns:a16="http://schemas.microsoft.com/office/drawing/2014/main" id="{9EAEA908-DF6F-5A0B-65A1-4B147A306943}"/>
                </a:ext>
              </a:extLst>
            </p:cNvPr>
            <p:cNvSpPr/>
            <p:nvPr/>
          </p:nvSpPr>
          <p:spPr>
            <a:xfrm>
              <a:off x="1159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9" name="타원 248">
              <a:extLst>
                <a:ext uri="{FF2B5EF4-FFF2-40B4-BE49-F238E27FC236}">
                  <a16:creationId xmlns:a16="http://schemas.microsoft.com/office/drawing/2014/main" id="{49B21C6C-DA23-9BDE-07F4-6F479E8A527B}"/>
                </a:ext>
              </a:extLst>
            </p:cNvPr>
            <p:cNvSpPr/>
            <p:nvPr/>
          </p:nvSpPr>
          <p:spPr>
            <a:xfrm>
              <a:off x="1141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B03679C9-0A14-CBEE-4E72-A224AF11AB6D}"/>
                </a:ext>
              </a:extLst>
            </p:cNvPr>
            <p:cNvSpPr/>
            <p:nvPr/>
          </p:nvSpPr>
          <p:spPr>
            <a:xfrm>
              <a:off x="1141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C43C6069-AAB1-43A2-E1C5-B2930BF312D6}"/>
                </a:ext>
              </a:extLst>
            </p:cNvPr>
            <p:cNvSpPr/>
            <p:nvPr/>
          </p:nvSpPr>
          <p:spPr>
            <a:xfrm>
              <a:off x="1141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CC730F18-C38A-612C-1498-5398C1F82940}"/>
                </a:ext>
              </a:extLst>
            </p:cNvPr>
            <p:cNvSpPr/>
            <p:nvPr/>
          </p:nvSpPr>
          <p:spPr>
            <a:xfrm>
              <a:off x="1123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9B3B0847-FE5A-59AA-E8B8-6008EA11F236}"/>
                </a:ext>
              </a:extLst>
            </p:cNvPr>
            <p:cNvSpPr/>
            <p:nvPr/>
          </p:nvSpPr>
          <p:spPr>
            <a:xfrm>
              <a:off x="1123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A31137A4-0E8D-FAF4-4493-986157280EC5}"/>
                </a:ext>
              </a:extLst>
            </p:cNvPr>
            <p:cNvSpPr/>
            <p:nvPr/>
          </p:nvSpPr>
          <p:spPr>
            <a:xfrm>
              <a:off x="1123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5" name="타원 254">
              <a:extLst>
                <a:ext uri="{FF2B5EF4-FFF2-40B4-BE49-F238E27FC236}">
                  <a16:creationId xmlns:a16="http://schemas.microsoft.com/office/drawing/2014/main" id="{5BD9905C-2D6E-D2BA-4A27-8CD53AEA2476}"/>
                </a:ext>
              </a:extLst>
            </p:cNvPr>
            <p:cNvSpPr/>
            <p:nvPr/>
          </p:nvSpPr>
          <p:spPr>
            <a:xfrm>
              <a:off x="1105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6" name="타원 255">
              <a:extLst>
                <a:ext uri="{FF2B5EF4-FFF2-40B4-BE49-F238E27FC236}">
                  <a16:creationId xmlns:a16="http://schemas.microsoft.com/office/drawing/2014/main" id="{A394C643-6F81-430B-355F-1606BE37555F}"/>
                </a:ext>
              </a:extLst>
            </p:cNvPr>
            <p:cNvSpPr/>
            <p:nvPr/>
          </p:nvSpPr>
          <p:spPr>
            <a:xfrm>
              <a:off x="1105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C031A96C-A32E-2E22-283D-39BC8CB95904}"/>
                </a:ext>
              </a:extLst>
            </p:cNvPr>
            <p:cNvSpPr/>
            <p:nvPr/>
          </p:nvSpPr>
          <p:spPr>
            <a:xfrm>
              <a:off x="1105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B858F3D4-0F75-CF44-1620-EF8923E9705C}"/>
                </a:ext>
              </a:extLst>
            </p:cNvPr>
            <p:cNvSpPr/>
            <p:nvPr/>
          </p:nvSpPr>
          <p:spPr>
            <a:xfrm>
              <a:off x="1087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19DEC802-D7B1-4002-F1AC-D1C957296A47}"/>
                </a:ext>
              </a:extLst>
            </p:cNvPr>
            <p:cNvSpPr/>
            <p:nvPr/>
          </p:nvSpPr>
          <p:spPr>
            <a:xfrm>
              <a:off x="1087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5B28A241-FEFE-48C0-411B-E1CB36033B04}"/>
                </a:ext>
              </a:extLst>
            </p:cNvPr>
            <p:cNvSpPr/>
            <p:nvPr/>
          </p:nvSpPr>
          <p:spPr>
            <a:xfrm>
              <a:off x="1087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D32C2115-807E-D070-7FA2-2652D0F0F262}"/>
                </a:ext>
              </a:extLst>
            </p:cNvPr>
            <p:cNvSpPr/>
            <p:nvPr/>
          </p:nvSpPr>
          <p:spPr>
            <a:xfrm>
              <a:off x="1069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2" name="타원 261">
              <a:extLst>
                <a:ext uri="{FF2B5EF4-FFF2-40B4-BE49-F238E27FC236}">
                  <a16:creationId xmlns:a16="http://schemas.microsoft.com/office/drawing/2014/main" id="{F3550A78-CF62-0F1E-AC42-3534E7E870E8}"/>
                </a:ext>
              </a:extLst>
            </p:cNvPr>
            <p:cNvSpPr/>
            <p:nvPr/>
          </p:nvSpPr>
          <p:spPr>
            <a:xfrm>
              <a:off x="1069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3" name="타원 262">
              <a:extLst>
                <a:ext uri="{FF2B5EF4-FFF2-40B4-BE49-F238E27FC236}">
                  <a16:creationId xmlns:a16="http://schemas.microsoft.com/office/drawing/2014/main" id="{B04C61E9-CF62-6F4D-10ED-7F9B3574B312}"/>
                </a:ext>
              </a:extLst>
            </p:cNvPr>
            <p:cNvSpPr/>
            <p:nvPr/>
          </p:nvSpPr>
          <p:spPr>
            <a:xfrm>
              <a:off x="1069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9B458052-DA8D-5D45-62D7-3223DECE16F5}"/>
                </a:ext>
              </a:extLst>
            </p:cNvPr>
            <p:cNvSpPr/>
            <p:nvPr/>
          </p:nvSpPr>
          <p:spPr>
            <a:xfrm>
              <a:off x="1051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230AD9F4-D266-0C45-352A-18EBA93D4F36}"/>
                </a:ext>
              </a:extLst>
            </p:cNvPr>
            <p:cNvSpPr/>
            <p:nvPr/>
          </p:nvSpPr>
          <p:spPr>
            <a:xfrm>
              <a:off x="1051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5138E2C2-8EF7-26B1-7C2A-1AD138897A22}"/>
                </a:ext>
              </a:extLst>
            </p:cNvPr>
            <p:cNvSpPr/>
            <p:nvPr/>
          </p:nvSpPr>
          <p:spPr>
            <a:xfrm>
              <a:off x="1051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0D31F5A8-6828-9625-EAB7-44D9EB40D8A4}"/>
                </a:ext>
              </a:extLst>
            </p:cNvPr>
            <p:cNvSpPr/>
            <p:nvPr/>
          </p:nvSpPr>
          <p:spPr>
            <a:xfrm>
              <a:off x="1033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09C4570E-42E1-F441-1E07-67B33713D45F}"/>
                </a:ext>
              </a:extLst>
            </p:cNvPr>
            <p:cNvSpPr/>
            <p:nvPr/>
          </p:nvSpPr>
          <p:spPr>
            <a:xfrm>
              <a:off x="1033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69" name="타원 268">
              <a:extLst>
                <a:ext uri="{FF2B5EF4-FFF2-40B4-BE49-F238E27FC236}">
                  <a16:creationId xmlns:a16="http://schemas.microsoft.com/office/drawing/2014/main" id="{7A54D53B-5400-C82F-C499-33899A3269DE}"/>
                </a:ext>
              </a:extLst>
            </p:cNvPr>
            <p:cNvSpPr/>
            <p:nvPr/>
          </p:nvSpPr>
          <p:spPr>
            <a:xfrm>
              <a:off x="1033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0" name="타원 269">
              <a:extLst>
                <a:ext uri="{FF2B5EF4-FFF2-40B4-BE49-F238E27FC236}">
                  <a16:creationId xmlns:a16="http://schemas.microsoft.com/office/drawing/2014/main" id="{601A19A9-3599-E966-ED2F-AC6751ABE767}"/>
                </a:ext>
              </a:extLst>
            </p:cNvPr>
            <p:cNvSpPr/>
            <p:nvPr/>
          </p:nvSpPr>
          <p:spPr>
            <a:xfrm>
              <a:off x="1015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1" name="타원 270">
              <a:extLst>
                <a:ext uri="{FF2B5EF4-FFF2-40B4-BE49-F238E27FC236}">
                  <a16:creationId xmlns:a16="http://schemas.microsoft.com/office/drawing/2014/main" id="{93901CF4-4682-F48A-233A-1663C2A0B9E5}"/>
                </a:ext>
              </a:extLst>
            </p:cNvPr>
            <p:cNvSpPr/>
            <p:nvPr/>
          </p:nvSpPr>
          <p:spPr>
            <a:xfrm>
              <a:off x="1015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2" name="타원 271">
              <a:extLst>
                <a:ext uri="{FF2B5EF4-FFF2-40B4-BE49-F238E27FC236}">
                  <a16:creationId xmlns:a16="http://schemas.microsoft.com/office/drawing/2014/main" id="{D7ED75D9-FA1A-E5E7-937C-32FC97FCC4FE}"/>
                </a:ext>
              </a:extLst>
            </p:cNvPr>
            <p:cNvSpPr/>
            <p:nvPr/>
          </p:nvSpPr>
          <p:spPr>
            <a:xfrm>
              <a:off x="1015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3" name="타원 272">
              <a:extLst>
                <a:ext uri="{FF2B5EF4-FFF2-40B4-BE49-F238E27FC236}">
                  <a16:creationId xmlns:a16="http://schemas.microsoft.com/office/drawing/2014/main" id="{4C7E1968-A052-C49C-8876-6BE7BE0BB5E1}"/>
                </a:ext>
              </a:extLst>
            </p:cNvPr>
            <p:cNvSpPr/>
            <p:nvPr/>
          </p:nvSpPr>
          <p:spPr>
            <a:xfrm>
              <a:off x="997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4" name="타원 273">
              <a:extLst>
                <a:ext uri="{FF2B5EF4-FFF2-40B4-BE49-F238E27FC236}">
                  <a16:creationId xmlns:a16="http://schemas.microsoft.com/office/drawing/2014/main" id="{C4335764-33A5-5E4B-E2B6-C4F220EB79DA}"/>
                </a:ext>
              </a:extLst>
            </p:cNvPr>
            <p:cNvSpPr/>
            <p:nvPr/>
          </p:nvSpPr>
          <p:spPr>
            <a:xfrm>
              <a:off x="997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5" name="타원 274">
              <a:extLst>
                <a:ext uri="{FF2B5EF4-FFF2-40B4-BE49-F238E27FC236}">
                  <a16:creationId xmlns:a16="http://schemas.microsoft.com/office/drawing/2014/main" id="{847734DD-23E5-8BC1-524E-7782BC79E403}"/>
                </a:ext>
              </a:extLst>
            </p:cNvPr>
            <p:cNvSpPr/>
            <p:nvPr/>
          </p:nvSpPr>
          <p:spPr>
            <a:xfrm>
              <a:off x="997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6" name="타원 275">
              <a:extLst>
                <a:ext uri="{FF2B5EF4-FFF2-40B4-BE49-F238E27FC236}">
                  <a16:creationId xmlns:a16="http://schemas.microsoft.com/office/drawing/2014/main" id="{C0A86FFB-539A-ADF8-5FD5-26353254D08B}"/>
                </a:ext>
              </a:extLst>
            </p:cNvPr>
            <p:cNvSpPr/>
            <p:nvPr/>
          </p:nvSpPr>
          <p:spPr>
            <a:xfrm>
              <a:off x="979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7" name="타원 276">
              <a:extLst>
                <a:ext uri="{FF2B5EF4-FFF2-40B4-BE49-F238E27FC236}">
                  <a16:creationId xmlns:a16="http://schemas.microsoft.com/office/drawing/2014/main" id="{9580DB53-C476-5FAB-A6CA-F884FF0D0336}"/>
                </a:ext>
              </a:extLst>
            </p:cNvPr>
            <p:cNvSpPr/>
            <p:nvPr/>
          </p:nvSpPr>
          <p:spPr>
            <a:xfrm>
              <a:off x="979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8" name="타원 277">
              <a:extLst>
                <a:ext uri="{FF2B5EF4-FFF2-40B4-BE49-F238E27FC236}">
                  <a16:creationId xmlns:a16="http://schemas.microsoft.com/office/drawing/2014/main" id="{3D8EE121-1125-A1C2-26E7-F13E93D554BE}"/>
                </a:ext>
              </a:extLst>
            </p:cNvPr>
            <p:cNvSpPr/>
            <p:nvPr/>
          </p:nvSpPr>
          <p:spPr>
            <a:xfrm>
              <a:off x="979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79" name="타원 278">
              <a:extLst>
                <a:ext uri="{FF2B5EF4-FFF2-40B4-BE49-F238E27FC236}">
                  <a16:creationId xmlns:a16="http://schemas.microsoft.com/office/drawing/2014/main" id="{FFB1063B-12D6-D4FF-3C60-818E34836780}"/>
                </a:ext>
              </a:extLst>
            </p:cNvPr>
            <p:cNvSpPr/>
            <p:nvPr/>
          </p:nvSpPr>
          <p:spPr>
            <a:xfrm>
              <a:off x="961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80" name="타원 279">
              <a:extLst>
                <a:ext uri="{FF2B5EF4-FFF2-40B4-BE49-F238E27FC236}">
                  <a16:creationId xmlns:a16="http://schemas.microsoft.com/office/drawing/2014/main" id="{463F6FF9-911A-42A2-AF2D-FEC1145EFA64}"/>
                </a:ext>
              </a:extLst>
            </p:cNvPr>
            <p:cNvSpPr/>
            <p:nvPr/>
          </p:nvSpPr>
          <p:spPr>
            <a:xfrm>
              <a:off x="961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81" name="타원 280">
              <a:extLst>
                <a:ext uri="{FF2B5EF4-FFF2-40B4-BE49-F238E27FC236}">
                  <a16:creationId xmlns:a16="http://schemas.microsoft.com/office/drawing/2014/main" id="{EC70549E-5F37-4299-BBCA-A14FAD3E1477}"/>
                </a:ext>
              </a:extLst>
            </p:cNvPr>
            <p:cNvSpPr/>
            <p:nvPr/>
          </p:nvSpPr>
          <p:spPr>
            <a:xfrm>
              <a:off x="961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82" name="타원 281">
              <a:extLst>
                <a:ext uri="{FF2B5EF4-FFF2-40B4-BE49-F238E27FC236}">
                  <a16:creationId xmlns:a16="http://schemas.microsoft.com/office/drawing/2014/main" id="{5F9F93F0-A558-6EA2-FD0F-7F097564ABF8}"/>
                </a:ext>
              </a:extLst>
            </p:cNvPr>
            <p:cNvSpPr/>
            <p:nvPr/>
          </p:nvSpPr>
          <p:spPr>
            <a:xfrm>
              <a:off x="943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83" name="타원 282">
              <a:extLst>
                <a:ext uri="{FF2B5EF4-FFF2-40B4-BE49-F238E27FC236}">
                  <a16:creationId xmlns:a16="http://schemas.microsoft.com/office/drawing/2014/main" id="{DA9E0DB2-51D9-3665-F0ED-A73961A641AD}"/>
                </a:ext>
              </a:extLst>
            </p:cNvPr>
            <p:cNvSpPr/>
            <p:nvPr/>
          </p:nvSpPr>
          <p:spPr>
            <a:xfrm>
              <a:off x="943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24" name="타원 323">
              <a:extLst>
                <a:ext uri="{FF2B5EF4-FFF2-40B4-BE49-F238E27FC236}">
                  <a16:creationId xmlns:a16="http://schemas.microsoft.com/office/drawing/2014/main" id="{99FE404C-D0D7-CEF6-0E79-E0F9F5DF6BB0}"/>
                </a:ext>
              </a:extLst>
            </p:cNvPr>
            <p:cNvSpPr/>
            <p:nvPr/>
          </p:nvSpPr>
          <p:spPr>
            <a:xfrm>
              <a:off x="943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25" name="타원 324">
              <a:extLst>
                <a:ext uri="{FF2B5EF4-FFF2-40B4-BE49-F238E27FC236}">
                  <a16:creationId xmlns:a16="http://schemas.microsoft.com/office/drawing/2014/main" id="{B12F3672-D6BA-B7A5-2E69-8A9B8C0AE045}"/>
                </a:ext>
              </a:extLst>
            </p:cNvPr>
            <p:cNvSpPr/>
            <p:nvPr/>
          </p:nvSpPr>
          <p:spPr>
            <a:xfrm>
              <a:off x="925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27" name="타원 326">
              <a:extLst>
                <a:ext uri="{FF2B5EF4-FFF2-40B4-BE49-F238E27FC236}">
                  <a16:creationId xmlns:a16="http://schemas.microsoft.com/office/drawing/2014/main" id="{7739DF04-4B26-B95D-4C19-44DB76401DE5}"/>
                </a:ext>
              </a:extLst>
            </p:cNvPr>
            <p:cNvSpPr/>
            <p:nvPr/>
          </p:nvSpPr>
          <p:spPr>
            <a:xfrm>
              <a:off x="925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29" name="타원 328">
              <a:extLst>
                <a:ext uri="{FF2B5EF4-FFF2-40B4-BE49-F238E27FC236}">
                  <a16:creationId xmlns:a16="http://schemas.microsoft.com/office/drawing/2014/main" id="{8292B048-D3A1-C6C4-77C6-E2D7832A97C5}"/>
                </a:ext>
              </a:extLst>
            </p:cNvPr>
            <p:cNvSpPr/>
            <p:nvPr/>
          </p:nvSpPr>
          <p:spPr>
            <a:xfrm>
              <a:off x="925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30" name="타원 329">
              <a:extLst>
                <a:ext uri="{FF2B5EF4-FFF2-40B4-BE49-F238E27FC236}">
                  <a16:creationId xmlns:a16="http://schemas.microsoft.com/office/drawing/2014/main" id="{BAAB5F9C-0068-D714-6AEC-9FBDFF7883B9}"/>
                </a:ext>
              </a:extLst>
            </p:cNvPr>
            <p:cNvSpPr/>
            <p:nvPr/>
          </p:nvSpPr>
          <p:spPr>
            <a:xfrm>
              <a:off x="907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31" name="타원 330">
              <a:extLst>
                <a:ext uri="{FF2B5EF4-FFF2-40B4-BE49-F238E27FC236}">
                  <a16:creationId xmlns:a16="http://schemas.microsoft.com/office/drawing/2014/main" id="{901538C1-B52D-C7A5-C12B-26E332A5A8FC}"/>
                </a:ext>
              </a:extLst>
            </p:cNvPr>
            <p:cNvSpPr/>
            <p:nvPr/>
          </p:nvSpPr>
          <p:spPr>
            <a:xfrm>
              <a:off x="907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33" name="타원 332">
              <a:extLst>
                <a:ext uri="{FF2B5EF4-FFF2-40B4-BE49-F238E27FC236}">
                  <a16:creationId xmlns:a16="http://schemas.microsoft.com/office/drawing/2014/main" id="{5013B91A-1F19-65E1-0AEC-8BED63C69D6F}"/>
                </a:ext>
              </a:extLst>
            </p:cNvPr>
            <p:cNvSpPr/>
            <p:nvPr/>
          </p:nvSpPr>
          <p:spPr>
            <a:xfrm>
              <a:off x="907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35" name="타원 334">
              <a:extLst>
                <a:ext uri="{FF2B5EF4-FFF2-40B4-BE49-F238E27FC236}">
                  <a16:creationId xmlns:a16="http://schemas.microsoft.com/office/drawing/2014/main" id="{397D2EA6-F915-1945-DCAE-D85C95D763CB}"/>
                </a:ext>
              </a:extLst>
            </p:cNvPr>
            <p:cNvSpPr/>
            <p:nvPr/>
          </p:nvSpPr>
          <p:spPr>
            <a:xfrm>
              <a:off x="889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37" name="타원 336">
              <a:extLst>
                <a:ext uri="{FF2B5EF4-FFF2-40B4-BE49-F238E27FC236}">
                  <a16:creationId xmlns:a16="http://schemas.microsoft.com/office/drawing/2014/main" id="{258AB08A-121A-1DB6-D8D3-A30D46C07B70}"/>
                </a:ext>
              </a:extLst>
            </p:cNvPr>
            <p:cNvSpPr/>
            <p:nvPr/>
          </p:nvSpPr>
          <p:spPr>
            <a:xfrm>
              <a:off x="889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38" name="타원 337">
              <a:extLst>
                <a:ext uri="{FF2B5EF4-FFF2-40B4-BE49-F238E27FC236}">
                  <a16:creationId xmlns:a16="http://schemas.microsoft.com/office/drawing/2014/main" id="{AC84A215-EC9E-91B9-5D3A-1B2CB5B41B8A}"/>
                </a:ext>
              </a:extLst>
            </p:cNvPr>
            <p:cNvSpPr/>
            <p:nvPr/>
          </p:nvSpPr>
          <p:spPr>
            <a:xfrm>
              <a:off x="889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7" name="타원 396">
              <a:extLst>
                <a:ext uri="{FF2B5EF4-FFF2-40B4-BE49-F238E27FC236}">
                  <a16:creationId xmlns:a16="http://schemas.microsoft.com/office/drawing/2014/main" id="{446A80BF-637B-1857-F669-6CF9208C7EFC}"/>
                </a:ext>
              </a:extLst>
            </p:cNvPr>
            <p:cNvSpPr/>
            <p:nvPr/>
          </p:nvSpPr>
          <p:spPr>
            <a:xfrm>
              <a:off x="871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8" name="타원 397">
              <a:extLst>
                <a:ext uri="{FF2B5EF4-FFF2-40B4-BE49-F238E27FC236}">
                  <a16:creationId xmlns:a16="http://schemas.microsoft.com/office/drawing/2014/main" id="{26E2D4B5-E94A-57FF-ACFB-264FDF288623}"/>
                </a:ext>
              </a:extLst>
            </p:cNvPr>
            <p:cNvSpPr/>
            <p:nvPr/>
          </p:nvSpPr>
          <p:spPr>
            <a:xfrm>
              <a:off x="871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0" name="타원 399">
              <a:extLst>
                <a:ext uri="{FF2B5EF4-FFF2-40B4-BE49-F238E27FC236}">
                  <a16:creationId xmlns:a16="http://schemas.microsoft.com/office/drawing/2014/main" id="{3AB82978-F1C3-2D8B-FBE0-87B63F3BCEAE}"/>
                </a:ext>
              </a:extLst>
            </p:cNvPr>
            <p:cNvSpPr/>
            <p:nvPr/>
          </p:nvSpPr>
          <p:spPr>
            <a:xfrm>
              <a:off x="871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1" name="타원 400">
              <a:extLst>
                <a:ext uri="{FF2B5EF4-FFF2-40B4-BE49-F238E27FC236}">
                  <a16:creationId xmlns:a16="http://schemas.microsoft.com/office/drawing/2014/main" id="{FA754818-3874-3BAE-089C-12A5985EBDC7}"/>
                </a:ext>
              </a:extLst>
            </p:cNvPr>
            <p:cNvSpPr/>
            <p:nvPr/>
          </p:nvSpPr>
          <p:spPr>
            <a:xfrm>
              <a:off x="853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2" name="타원 401">
              <a:extLst>
                <a:ext uri="{FF2B5EF4-FFF2-40B4-BE49-F238E27FC236}">
                  <a16:creationId xmlns:a16="http://schemas.microsoft.com/office/drawing/2014/main" id="{B2B9EBF0-E905-0E8A-2AF4-A7AAD4A6AD8E}"/>
                </a:ext>
              </a:extLst>
            </p:cNvPr>
            <p:cNvSpPr/>
            <p:nvPr/>
          </p:nvSpPr>
          <p:spPr>
            <a:xfrm>
              <a:off x="853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4" name="타원 403">
              <a:extLst>
                <a:ext uri="{FF2B5EF4-FFF2-40B4-BE49-F238E27FC236}">
                  <a16:creationId xmlns:a16="http://schemas.microsoft.com/office/drawing/2014/main" id="{9E6C09EF-0052-C0C6-9EA9-5EB7E0E00845}"/>
                </a:ext>
              </a:extLst>
            </p:cNvPr>
            <p:cNvSpPr/>
            <p:nvPr/>
          </p:nvSpPr>
          <p:spPr>
            <a:xfrm>
              <a:off x="853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5" name="타원 404">
              <a:extLst>
                <a:ext uri="{FF2B5EF4-FFF2-40B4-BE49-F238E27FC236}">
                  <a16:creationId xmlns:a16="http://schemas.microsoft.com/office/drawing/2014/main" id="{AE64086A-745D-76B2-9E18-B09ACAEB0FED}"/>
                </a:ext>
              </a:extLst>
            </p:cNvPr>
            <p:cNvSpPr/>
            <p:nvPr/>
          </p:nvSpPr>
          <p:spPr>
            <a:xfrm>
              <a:off x="8352000" y="392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7" name="타원 406">
              <a:extLst>
                <a:ext uri="{FF2B5EF4-FFF2-40B4-BE49-F238E27FC236}">
                  <a16:creationId xmlns:a16="http://schemas.microsoft.com/office/drawing/2014/main" id="{BCB3B98E-792E-9B90-CE69-1F3BAA1F35F7}"/>
                </a:ext>
              </a:extLst>
            </p:cNvPr>
            <p:cNvSpPr/>
            <p:nvPr/>
          </p:nvSpPr>
          <p:spPr>
            <a:xfrm>
              <a:off x="8352000" y="374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08" name="타원 407">
              <a:extLst>
                <a:ext uri="{FF2B5EF4-FFF2-40B4-BE49-F238E27FC236}">
                  <a16:creationId xmlns:a16="http://schemas.microsoft.com/office/drawing/2014/main" id="{790E5215-5741-CA2F-B601-989A41BC4F54}"/>
                </a:ext>
              </a:extLst>
            </p:cNvPr>
            <p:cNvSpPr/>
            <p:nvPr/>
          </p:nvSpPr>
          <p:spPr>
            <a:xfrm>
              <a:off x="8352000" y="35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26" name="타원 425">
              <a:extLst>
                <a:ext uri="{FF2B5EF4-FFF2-40B4-BE49-F238E27FC236}">
                  <a16:creationId xmlns:a16="http://schemas.microsoft.com/office/drawing/2014/main" id="{7B457A29-57D5-3E61-1613-AB4D8E306AD8}"/>
                </a:ext>
              </a:extLst>
            </p:cNvPr>
            <p:cNvSpPr/>
            <p:nvPr/>
          </p:nvSpPr>
          <p:spPr>
            <a:xfrm>
              <a:off x="1177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28" name="타원 427">
              <a:extLst>
                <a:ext uri="{FF2B5EF4-FFF2-40B4-BE49-F238E27FC236}">
                  <a16:creationId xmlns:a16="http://schemas.microsoft.com/office/drawing/2014/main" id="{AFAB8AB0-7E05-81AC-1DE7-70555C103CA1}"/>
                </a:ext>
              </a:extLst>
            </p:cNvPr>
            <p:cNvSpPr/>
            <p:nvPr/>
          </p:nvSpPr>
          <p:spPr>
            <a:xfrm>
              <a:off x="1159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429" name="타원 428">
              <a:extLst>
                <a:ext uri="{FF2B5EF4-FFF2-40B4-BE49-F238E27FC236}">
                  <a16:creationId xmlns:a16="http://schemas.microsoft.com/office/drawing/2014/main" id="{F1743D17-459A-0848-B2E7-C57F3136410D}"/>
                </a:ext>
              </a:extLst>
            </p:cNvPr>
            <p:cNvSpPr/>
            <p:nvPr/>
          </p:nvSpPr>
          <p:spPr>
            <a:xfrm>
              <a:off x="1141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2" name="타원 511">
              <a:extLst>
                <a:ext uri="{FF2B5EF4-FFF2-40B4-BE49-F238E27FC236}">
                  <a16:creationId xmlns:a16="http://schemas.microsoft.com/office/drawing/2014/main" id="{E0B4E532-EB6D-D404-8DD7-3B3F9B39F321}"/>
                </a:ext>
              </a:extLst>
            </p:cNvPr>
            <p:cNvSpPr/>
            <p:nvPr/>
          </p:nvSpPr>
          <p:spPr>
            <a:xfrm>
              <a:off x="1123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3" name="타원 512">
              <a:extLst>
                <a:ext uri="{FF2B5EF4-FFF2-40B4-BE49-F238E27FC236}">
                  <a16:creationId xmlns:a16="http://schemas.microsoft.com/office/drawing/2014/main" id="{E2C9F335-5B1F-3D4E-B59E-F2FDBF99832D}"/>
                </a:ext>
              </a:extLst>
            </p:cNvPr>
            <p:cNvSpPr/>
            <p:nvPr/>
          </p:nvSpPr>
          <p:spPr>
            <a:xfrm>
              <a:off x="1105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4" name="타원 513">
              <a:extLst>
                <a:ext uri="{FF2B5EF4-FFF2-40B4-BE49-F238E27FC236}">
                  <a16:creationId xmlns:a16="http://schemas.microsoft.com/office/drawing/2014/main" id="{A2B116A3-E29A-BC35-66A2-8D5B0CF20DB3}"/>
                </a:ext>
              </a:extLst>
            </p:cNvPr>
            <p:cNvSpPr/>
            <p:nvPr/>
          </p:nvSpPr>
          <p:spPr>
            <a:xfrm>
              <a:off x="1087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5" name="타원 514">
              <a:extLst>
                <a:ext uri="{FF2B5EF4-FFF2-40B4-BE49-F238E27FC236}">
                  <a16:creationId xmlns:a16="http://schemas.microsoft.com/office/drawing/2014/main" id="{64472177-53E0-D126-1909-2F0AAF02B230}"/>
                </a:ext>
              </a:extLst>
            </p:cNvPr>
            <p:cNvSpPr/>
            <p:nvPr/>
          </p:nvSpPr>
          <p:spPr>
            <a:xfrm>
              <a:off x="1069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6" name="타원 515">
              <a:extLst>
                <a:ext uri="{FF2B5EF4-FFF2-40B4-BE49-F238E27FC236}">
                  <a16:creationId xmlns:a16="http://schemas.microsoft.com/office/drawing/2014/main" id="{02901806-1516-4762-FFD4-A25347844898}"/>
                </a:ext>
              </a:extLst>
            </p:cNvPr>
            <p:cNvSpPr/>
            <p:nvPr/>
          </p:nvSpPr>
          <p:spPr>
            <a:xfrm>
              <a:off x="1051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7" name="타원 516">
              <a:extLst>
                <a:ext uri="{FF2B5EF4-FFF2-40B4-BE49-F238E27FC236}">
                  <a16:creationId xmlns:a16="http://schemas.microsoft.com/office/drawing/2014/main" id="{A49C7BDE-A180-EC63-5523-75B8384A3896}"/>
                </a:ext>
              </a:extLst>
            </p:cNvPr>
            <p:cNvSpPr/>
            <p:nvPr/>
          </p:nvSpPr>
          <p:spPr>
            <a:xfrm>
              <a:off x="1033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8" name="타원 517">
              <a:extLst>
                <a:ext uri="{FF2B5EF4-FFF2-40B4-BE49-F238E27FC236}">
                  <a16:creationId xmlns:a16="http://schemas.microsoft.com/office/drawing/2014/main" id="{94A6C55F-F601-E82D-9E3E-4855BF465A53}"/>
                </a:ext>
              </a:extLst>
            </p:cNvPr>
            <p:cNvSpPr/>
            <p:nvPr/>
          </p:nvSpPr>
          <p:spPr>
            <a:xfrm>
              <a:off x="1015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19" name="타원 518">
              <a:extLst>
                <a:ext uri="{FF2B5EF4-FFF2-40B4-BE49-F238E27FC236}">
                  <a16:creationId xmlns:a16="http://schemas.microsoft.com/office/drawing/2014/main" id="{28623E25-D953-76E9-CBD5-05F88C98F1EE}"/>
                </a:ext>
              </a:extLst>
            </p:cNvPr>
            <p:cNvSpPr/>
            <p:nvPr/>
          </p:nvSpPr>
          <p:spPr>
            <a:xfrm>
              <a:off x="997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0" name="타원 519">
              <a:extLst>
                <a:ext uri="{FF2B5EF4-FFF2-40B4-BE49-F238E27FC236}">
                  <a16:creationId xmlns:a16="http://schemas.microsoft.com/office/drawing/2014/main" id="{7D9D47D5-3366-4A64-6C4E-A63FFD464FEF}"/>
                </a:ext>
              </a:extLst>
            </p:cNvPr>
            <p:cNvSpPr/>
            <p:nvPr/>
          </p:nvSpPr>
          <p:spPr>
            <a:xfrm>
              <a:off x="979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1" name="타원 520">
              <a:extLst>
                <a:ext uri="{FF2B5EF4-FFF2-40B4-BE49-F238E27FC236}">
                  <a16:creationId xmlns:a16="http://schemas.microsoft.com/office/drawing/2014/main" id="{6F229016-9ADF-0C48-6C22-D1D49EB7C0AB}"/>
                </a:ext>
              </a:extLst>
            </p:cNvPr>
            <p:cNvSpPr/>
            <p:nvPr/>
          </p:nvSpPr>
          <p:spPr>
            <a:xfrm>
              <a:off x="961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2" name="타원 521">
              <a:extLst>
                <a:ext uri="{FF2B5EF4-FFF2-40B4-BE49-F238E27FC236}">
                  <a16:creationId xmlns:a16="http://schemas.microsoft.com/office/drawing/2014/main" id="{7E409CF7-42EC-D4C4-1013-F639EEBF06FD}"/>
                </a:ext>
              </a:extLst>
            </p:cNvPr>
            <p:cNvSpPr/>
            <p:nvPr/>
          </p:nvSpPr>
          <p:spPr>
            <a:xfrm>
              <a:off x="943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3" name="타원 522">
              <a:extLst>
                <a:ext uri="{FF2B5EF4-FFF2-40B4-BE49-F238E27FC236}">
                  <a16:creationId xmlns:a16="http://schemas.microsoft.com/office/drawing/2014/main" id="{C5BD67FC-AF31-7562-77B3-484139D2737E}"/>
                </a:ext>
              </a:extLst>
            </p:cNvPr>
            <p:cNvSpPr/>
            <p:nvPr/>
          </p:nvSpPr>
          <p:spPr>
            <a:xfrm>
              <a:off x="925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4" name="타원 523">
              <a:extLst>
                <a:ext uri="{FF2B5EF4-FFF2-40B4-BE49-F238E27FC236}">
                  <a16:creationId xmlns:a16="http://schemas.microsoft.com/office/drawing/2014/main" id="{76109AB3-34DB-EB12-18A3-CD68C414EF14}"/>
                </a:ext>
              </a:extLst>
            </p:cNvPr>
            <p:cNvSpPr/>
            <p:nvPr/>
          </p:nvSpPr>
          <p:spPr>
            <a:xfrm>
              <a:off x="907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5" name="타원 524">
              <a:extLst>
                <a:ext uri="{FF2B5EF4-FFF2-40B4-BE49-F238E27FC236}">
                  <a16:creationId xmlns:a16="http://schemas.microsoft.com/office/drawing/2014/main" id="{EF491E6A-F04B-CF06-1A13-58DBED3AE83C}"/>
                </a:ext>
              </a:extLst>
            </p:cNvPr>
            <p:cNvSpPr/>
            <p:nvPr/>
          </p:nvSpPr>
          <p:spPr>
            <a:xfrm>
              <a:off x="889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6" name="타원 525">
              <a:extLst>
                <a:ext uri="{FF2B5EF4-FFF2-40B4-BE49-F238E27FC236}">
                  <a16:creationId xmlns:a16="http://schemas.microsoft.com/office/drawing/2014/main" id="{BD02001F-8104-00EF-7B79-87623BE257DD}"/>
                </a:ext>
              </a:extLst>
            </p:cNvPr>
            <p:cNvSpPr/>
            <p:nvPr/>
          </p:nvSpPr>
          <p:spPr>
            <a:xfrm>
              <a:off x="871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7" name="타원 526">
              <a:extLst>
                <a:ext uri="{FF2B5EF4-FFF2-40B4-BE49-F238E27FC236}">
                  <a16:creationId xmlns:a16="http://schemas.microsoft.com/office/drawing/2014/main" id="{1E55F4FC-F437-C6B3-44D2-36A3EDC3FC6F}"/>
                </a:ext>
              </a:extLst>
            </p:cNvPr>
            <p:cNvSpPr/>
            <p:nvPr/>
          </p:nvSpPr>
          <p:spPr>
            <a:xfrm>
              <a:off x="853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28" name="타원 527">
              <a:extLst>
                <a:ext uri="{FF2B5EF4-FFF2-40B4-BE49-F238E27FC236}">
                  <a16:creationId xmlns:a16="http://schemas.microsoft.com/office/drawing/2014/main" id="{D2BACEEC-85A1-1740-17BE-92997A0A7EC2}"/>
                </a:ext>
              </a:extLst>
            </p:cNvPr>
            <p:cNvSpPr/>
            <p:nvPr/>
          </p:nvSpPr>
          <p:spPr>
            <a:xfrm>
              <a:off x="835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3" name="타원 542">
              <a:extLst>
                <a:ext uri="{FF2B5EF4-FFF2-40B4-BE49-F238E27FC236}">
                  <a16:creationId xmlns:a16="http://schemas.microsoft.com/office/drawing/2014/main" id="{E16A42ED-0575-8405-423D-AAEE3BD3A088}"/>
                </a:ext>
              </a:extLst>
            </p:cNvPr>
            <p:cNvSpPr/>
            <p:nvPr/>
          </p:nvSpPr>
          <p:spPr>
            <a:xfrm>
              <a:off x="8172000" y="59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4" name="타원 543">
              <a:extLst>
                <a:ext uri="{FF2B5EF4-FFF2-40B4-BE49-F238E27FC236}">
                  <a16:creationId xmlns:a16="http://schemas.microsoft.com/office/drawing/2014/main" id="{19FA3F96-77D9-989A-3F4B-2449D0380E2E}"/>
                </a:ext>
              </a:extLst>
            </p:cNvPr>
            <p:cNvSpPr/>
            <p:nvPr/>
          </p:nvSpPr>
          <p:spPr>
            <a:xfrm>
              <a:off x="8172000" y="57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5" name="타원 544">
              <a:extLst>
                <a:ext uri="{FF2B5EF4-FFF2-40B4-BE49-F238E27FC236}">
                  <a16:creationId xmlns:a16="http://schemas.microsoft.com/office/drawing/2014/main" id="{A1FE597A-C418-D812-2455-27FAFE924509}"/>
                </a:ext>
              </a:extLst>
            </p:cNvPr>
            <p:cNvSpPr/>
            <p:nvPr/>
          </p:nvSpPr>
          <p:spPr>
            <a:xfrm>
              <a:off x="8172000" y="55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6" name="타원 545">
              <a:extLst>
                <a:ext uri="{FF2B5EF4-FFF2-40B4-BE49-F238E27FC236}">
                  <a16:creationId xmlns:a16="http://schemas.microsoft.com/office/drawing/2014/main" id="{529F6F91-A738-1DC6-5D8B-FE0C0C415476}"/>
                </a:ext>
              </a:extLst>
            </p:cNvPr>
            <p:cNvSpPr/>
            <p:nvPr/>
          </p:nvSpPr>
          <p:spPr>
            <a:xfrm>
              <a:off x="8172000" y="53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7" name="타원 546">
              <a:extLst>
                <a:ext uri="{FF2B5EF4-FFF2-40B4-BE49-F238E27FC236}">
                  <a16:creationId xmlns:a16="http://schemas.microsoft.com/office/drawing/2014/main" id="{DEEE8D74-A602-1C56-6970-E68F24F4C2A8}"/>
                </a:ext>
              </a:extLst>
            </p:cNvPr>
            <p:cNvSpPr/>
            <p:nvPr/>
          </p:nvSpPr>
          <p:spPr>
            <a:xfrm>
              <a:off x="8172000" y="518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8" name="타원 547">
              <a:extLst>
                <a:ext uri="{FF2B5EF4-FFF2-40B4-BE49-F238E27FC236}">
                  <a16:creationId xmlns:a16="http://schemas.microsoft.com/office/drawing/2014/main" id="{D100882F-AFB7-0A1E-9709-D27FC34E85E9}"/>
                </a:ext>
              </a:extLst>
            </p:cNvPr>
            <p:cNvSpPr/>
            <p:nvPr/>
          </p:nvSpPr>
          <p:spPr>
            <a:xfrm>
              <a:off x="8172000" y="50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49" name="타원 548">
              <a:extLst>
                <a:ext uri="{FF2B5EF4-FFF2-40B4-BE49-F238E27FC236}">
                  <a16:creationId xmlns:a16="http://schemas.microsoft.com/office/drawing/2014/main" id="{67056DE8-2146-3A84-E33B-3329330FF217}"/>
                </a:ext>
              </a:extLst>
            </p:cNvPr>
            <p:cNvSpPr/>
            <p:nvPr/>
          </p:nvSpPr>
          <p:spPr>
            <a:xfrm>
              <a:off x="8172000" y="48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50" name="타원 549">
              <a:extLst>
                <a:ext uri="{FF2B5EF4-FFF2-40B4-BE49-F238E27FC236}">
                  <a16:creationId xmlns:a16="http://schemas.microsoft.com/office/drawing/2014/main" id="{560384FD-4764-98DE-AD07-B670521829EF}"/>
                </a:ext>
              </a:extLst>
            </p:cNvPr>
            <p:cNvSpPr/>
            <p:nvPr/>
          </p:nvSpPr>
          <p:spPr>
            <a:xfrm>
              <a:off x="7992000" y="59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51" name="타원 550">
              <a:extLst>
                <a:ext uri="{FF2B5EF4-FFF2-40B4-BE49-F238E27FC236}">
                  <a16:creationId xmlns:a16="http://schemas.microsoft.com/office/drawing/2014/main" id="{0D1E3913-6CA8-61DB-B6B9-6E245D13D366}"/>
                </a:ext>
              </a:extLst>
            </p:cNvPr>
            <p:cNvSpPr/>
            <p:nvPr/>
          </p:nvSpPr>
          <p:spPr>
            <a:xfrm>
              <a:off x="7992000" y="57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52" name="타원 551">
              <a:extLst>
                <a:ext uri="{FF2B5EF4-FFF2-40B4-BE49-F238E27FC236}">
                  <a16:creationId xmlns:a16="http://schemas.microsoft.com/office/drawing/2014/main" id="{D398A2BD-FC2C-4839-DC28-292D1BBB32A0}"/>
                </a:ext>
              </a:extLst>
            </p:cNvPr>
            <p:cNvSpPr/>
            <p:nvPr/>
          </p:nvSpPr>
          <p:spPr>
            <a:xfrm>
              <a:off x="7992000" y="55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53" name="타원 552">
              <a:extLst>
                <a:ext uri="{FF2B5EF4-FFF2-40B4-BE49-F238E27FC236}">
                  <a16:creationId xmlns:a16="http://schemas.microsoft.com/office/drawing/2014/main" id="{8A14AFD8-67FA-FBCB-66EE-747933303BED}"/>
                </a:ext>
              </a:extLst>
            </p:cNvPr>
            <p:cNvSpPr/>
            <p:nvPr/>
          </p:nvSpPr>
          <p:spPr>
            <a:xfrm>
              <a:off x="7992000" y="53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54" name="타원 553">
              <a:extLst>
                <a:ext uri="{FF2B5EF4-FFF2-40B4-BE49-F238E27FC236}">
                  <a16:creationId xmlns:a16="http://schemas.microsoft.com/office/drawing/2014/main" id="{F8C77FDD-5C95-A8A9-BD25-6354EF2EDDA6}"/>
                </a:ext>
              </a:extLst>
            </p:cNvPr>
            <p:cNvSpPr/>
            <p:nvPr/>
          </p:nvSpPr>
          <p:spPr>
            <a:xfrm>
              <a:off x="7992000" y="518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55" name="타원 554">
              <a:extLst>
                <a:ext uri="{FF2B5EF4-FFF2-40B4-BE49-F238E27FC236}">
                  <a16:creationId xmlns:a16="http://schemas.microsoft.com/office/drawing/2014/main" id="{1A541386-2BED-F2A9-691E-62CD4300094F}"/>
                </a:ext>
              </a:extLst>
            </p:cNvPr>
            <p:cNvSpPr/>
            <p:nvPr/>
          </p:nvSpPr>
          <p:spPr>
            <a:xfrm>
              <a:off x="7992000" y="50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56" name="타원 555">
              <a:extLst>
                <a:ext uri="{FF2B5EF4-FFF2-40B4-BE49-F238E27FC236}">
                  <a16:creationId xmlns:a16="http://schemas.microsoft.com/office/drawing/2014/main" id="{8D25D46A-0919-9D12-A94C-5408685998DD}"/>
                </a:ext>
              </a:extLst>
            </p:cNvPr>
            <p:cNvSpPr/>
            <p:nvPr/>
          </p:nvSpPr>
          <p:spPr>
            <a:xfrm>
              <a:off x="7992000" y="48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57" name="타원 556">
              <a:extLst>
                <a:ext uri="{FF2B5EF4-FFF2-40B4-BE49-F238E27FC236}">
                  <a16:creationId xmlns:a16="http://schemas.microsoft.com/office/drawing/2014/main" id="{90C4A595-8F54-20C9-7EF5-3878D4C71DC3}"/>
                </a:ext>
              </a:extLst>
            </p:cNvPr>
            <p:cNvSpPr/>
            <p:nvPr/>
          </p:nvSpPr>
          <p:spPr>
            <a:xfrm>
              <a:off x="7812000" y="59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58" name="타원 557">
              <a:extLst>
                <a:ext uri="{FF2B5EF4-FFF2-40B4-BE49-F238E27FC236}">
                  <a16:creationId xmlns:a16="http://schemas.microsoft.com/office/drawing/2014/main" id="{5157B8B1-9264-0ABF-648A-A857001967A6}"/>
                </a:ext>
              </a:extLst>
            </p:cNvPr>
            <p:cNvSpPr/>
            <p:nvPr/>
          </p:nvSpPr>
          <p:spPr>
            <a:xfrm>
              <a:off x="7812000" y="57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59" name="타원 558">
              <a:extLst>
                <a:ext uri="{FF2B5EF4-FFF2-40B4-BE49-F238E27FC236}">
                  <a16:creationId xmlns:a16="http://schemas.microsoft.com/office/drawing/2014/main" id="{6A7C39E2-8A5C-44C7-B66F-6D74B7EFCE73}"/>
                </a:ext>
              </a:extLst>
            </p:cNvPr>
            <p:cNvSpPr/>
            <p:nvPr/>
          </p:nvSpPr>
          <p:spPr>
            <a:xfrm>
              <a:off x="7812000" y="55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60" name="타원 559">
              <a:extLst>
                <a:ext uri="{FF2B5EF4-FFF2-40B4-BE49-F238E27FC236}">
                  <a16:creationId xmlns:a16="http://schemas.microsoft.com/office/drawing/2014/main" id="{820E6D6E-59D5-4099-7553-4335AFDE1171}"/>
                </a:ext>
              </a:extLst>
            </p:cNvPr>
            <p:cNvSpPr/>
            <p:nvPr/>
          </p:nvSpPr>
          <p:spPr>
            <a:xfrm>
              <a:off x="7812000" y="53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61" name="타원 560">
              <a:extLst>
                <a:ext uri="{FF2B5EF4-FFF2-40B4-BE49-F238E27FC236}">
                  <a16:creationId xmlns:a16="http://schemas.microsoft.com/office/drawing/2014/main" id="{5E8864A0-5981-3C12-CE2D-8D3E4F0CDF9E}"/>
                </a:ext>
              </a:extLst>
            </p:cNvPr>
            <p:cNvSpPr/>
            <p:nvPr/>
          </p:nvSpPr>
          <p:spPr>
            <a:xfrm>
              <a:off x="7812000" y="518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62" name="타원 561">
              <a:extLst>
                <a:ext uri="{FF2B5EF4-FFF2-40B4-BE49-F238E27FC236}">
                  <a16:creationId xmlns:a16="http://schemas.microsoft.com/office/drawing/2014/main" id="{42A8B0EC-36BE-F395-0C6A-E5231421C735}"/>
                </a:ext>
              </a:extLst>
            </p:cNvPr>
            <p:cNvSpPr/>
            <p:nvPr/>
          </p:nvSpPr>
          <p:spPr>
            <a:xfrm>
              <a:off x="7812000" y="50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63" name="타원 562">
              <a:extLst>
                <a:ext uri="{FF2B5EF4-FFF2-40B4-BE49-F238E27FC236}">
                  <a16:creationId xmlns:a16="http://schemas.microsoft.com/office/drawing/2014/main" id="{09ACA630-E3EC-4DC1-A4CB-531B9AC87F5F}"/>
                </a:ext>
              </a:extLst>
            </p:cNvPr>
            <p:cNvSpPr/>
            <p:nvPr/>
          </p:nvSpPr>
          <p:spPr>
            <a:xfrm>
              <a:off x="7812000" y="48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64" name="타원 563">
              <a:extLst>
                <a:ext uri="{FF2B5EF4-FFF2-40B4-BE49-F238E27FC236}">
                  <a16:creationId xmlns:a16="http://schemas.microsoft.com/office/drawing/2014/main" id="{B1B9F52B-81A5-DC6B-8BC9-87D3AF7AD37B}"/>
                </a:ext>
              </a:extLst>
            </p:cNvPr>
            <p:cNvSpPr/>
            <p:nvPr/>
          </p:nvSpPr>
          <p:spPr>
            <a:xfrm>
              <a:off x="7632000" y="59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65" name="타원 564">
              <a:extLst>
                <a:ext uri="{FF2B5EF4-FFF2-40B4-BE49-F238E27FC236}">
                  <a16:creationId xmlns:a16="http://schemas.microsoft.com/office/drawing/2014/main" id="{1991C70D-98BD-9328-D037-47B721C0DAF0}"/>
                </a:ext>
              </a:extLst>
            </p:cNvPr>
            <p:cNvSpPr/>
            <p:nvPr/>
          </p:nvSpPr>
          <p:spPr>
            <a:xfrm>
              <a:off x="7632000" y="57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66" name="타원 565">
              <a:extLst>
                <a:ext uri="{FF2B5EF4-FFF2-40B4-BE49-F238E27FC236}">
                  <a16:creationId xmlns:a16="http://schemas.microsoft.com/office/drawing/2014/main" id="{5DD9D88D-5362-6AEA-949C-262F7BD95A9E}"/>
                </a:ext>
              </a:extLst>
            </p:cNvPr>
            <p:cNvSpPr/>
            <p:nvPr/>
          </p:nvSpPr>
          <p:spPr>
            <a:xfrm>
              <a:off x="7632000" y="55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67" name="타원 566">
              <a:extLst>
                <a:ext uri="{FF2B5EF4-FFF2-40B4-BE49-F238E27FC236}">
                  <a16:creationId xmlns:a16="http://schemas.microsoft.com/office/drawing/2014/main" id="{11D54B3D-09A9-CB11-0361-9230A73FA874}"/>
                </a:ext>
              </a:extLst>
            </p:cNvPr>
            <p:cNvSpPr/>
            <p:nvPr/>
          </p:nvSpPr>
          <p:spPr>
            <a:xfrm>
              <a:off x="7632000" y="53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68" name="타원 567">
              <a:extLst>
                <a:ext uri="{FF2B5EF4-FFF2-40B4-BE49-F238E27FC236}">
                  <a16:creationId xmlns:a16="http://schemas.microsoft.com/office/drawing/2014/main" id="{761E0818-A30F-74FB-F39E-C440C724FDA8}"/>
                </a:ext>
              </a:extLst>
            </p:cNvPr>
            <p:cNvSpPr/>
            <p:nvPr/>
          </p:nvSpPr>
          <p:spPr>
            <a:xfrm>
              <a:off x="7632000" y="518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69" name="타원 568">
              <a:extLst>
                <a:ext uri="{FF2B5EF4-FFF2-40B4-BE49-F238E27FC236}">
                  <a16:creationId xmlns:a16="http://schemas.microsoft.com/office/drawing/2014/main" id="{A56DC679-3BF5-72DE-0FD7-A94AFC406DDF}"/>
                </a:ext>
              </a:extLst>
            </p:cNvPr>
            <p:cNvSpPr/>
            <p:nvPr/>
          </p:nvSpPr>
          <p:spPr>
            <a:xfrm>
              <a:off x="7632000" y="50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70" name="타원 569">
              <a:extLst>
                <a:ext uri="{FF2B5EF4-FFF2-40B4-BE49-F238E27FC236}">
                  <a16:creationId xmlns:a16="http://schemas.microsoft.com/office/drawing/2014/main" id="{FAAA5F84-27D9-05B5-16FF-46535E64BE24}"/>
                </a:ext>
              </a:extLst>
            </p:cNvPr>
            <p:cNvSpPr/>
            <p:nvPr/>
          </p:nvSpPr>
          <p:spPr>
            <a:xfrm>
              <a:off x="7632000" y="48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71" name="타원 570">
              <a:extLst>
                <a:ext uri="{FF2B5EF4-FFF2-40B4-BE49-F238E27FC236}">
                  <a16:creationId xmlns:a16="http://schemas.microsoft.com/office/drawing/2014/main" id="{E30746C7-D726-6367-F85E-B9C37DE1E4C7}"/>
                </a:ext>
              </a:extLst>
            </p:cNvPr>
            <p:cNvSpPr/>
            <p:nvPr/>
          </p:nvSpPr>
          <p:spPr>
            <a:xfrm>
              <a:off x="8172000" y="46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72" name="타원 571">
              <a:extLst>
                <a:ext uri="{FF2B5EF4-FFF2-40B4-BE49-F238E27FC236}">
                  <a16:creationId xmlns:a16="http://schemas.microsoft.com/office/drawing/2014/main" id="{DF6BF015-618B-A6A4-80EB-B21A1DCE3275}"/>
                </a:ext>
              </a:extLst>
            </p:cNvPr>
            <p:cNvSpPr/>
            <p:nvPr/>
          </p:nvSpPr>
          <p:spPr>
            <a:xfrm>
              <a:off x="8172000" y="44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73" name="타원 572">
              <a:extLst>
                <a:ext uri="{FF2B5EF4-FFF2-40B4-BE49-F238E27FC236}">
                  <a16:creationId xmlns:a16="http://schemas.microsoft.com/office/drawing/2014/main" id="{2F418D09-DAE0-4F11-CA5A-7AE57AED1221}"/>
                </a:ext>
              </a:extLst>
            </p:cNvPr>
            <p:cNvSpPr/>
            <p:nvPr/>
          </p:nvSpPr>
          <p:spPr>
            <a:xfrm>
              <a:off x="8172000" y="428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74" name="타원 573">
              <a:extLst>
                <a:ext uri="{FF2B5EF4-FFF2-40B4-BE49-F238E27FC236}">
                  <a16:creationId xmlns:a16="http://schemas.microsoft.com/office/drawing/2014/main" id="{8BF70E28-4353-06F8-2592-942D81DCC5ED}"/>
                </a:ext>
              </a:extLst>
            </p:cNvPr>
            <p:cNvSpPr/>
            <p:nvPr/>
          </p:nvSpPr>
          <p:spPr>
            <a:xfrm>
              <a:off x="7992000" y="46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75" name="타원 574">
              <a:extLst>
                <a:ext uri="{FF2B5EF4-FFF2-40B4-BE49-F238E27FC236}">
                  <a16:creationId xmlns:a16="http://schemas.microsoft.com/office/drawing/2014/main" id="{00184C9E-07D6-2161-F72A-C9B56F3B9760}"/>
                </a:ext>
              </a:extLst>
            </p:cNvPr>
            <p:cNvSpPr/>
            <p:nvPr/>
          </p:nvSpPr>
          <p:spPr>
            <a:xfrm>
              <a:off x="7992000" y="44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76" name="타원 575">
              <a:extLst>
                <a:ext uri="{FF2B5EF4-FFF2-40B4-BE49-F238E27FC236}">
                  <a16:creationId xmlns:a16="http://schemas.microsoft.com/office/drawing/2014/main" id="{71909309-0A88-AA4D-3E36-BCC0E8A84E4B}"/>
                </a:ext>
              </a:extLst>
            </p:cNvPr>
            <p:cNvSpPr/>
            <p:nvPr/>
          </p:nvSpPr>
          <p:spPr>
            <a:xfrm>
              <a:off x="7992000" y="428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77" name="타원 576">
              <a:extLst>
                <a:ext uri="{FF2B5EF4-FFF2-40B4-BE49-F238E27FC236}">
                  <a16:creationId xmlns:a16="http://schemas.microsoft.com/office/drawing/2014/main" id="{7BAC3475-5B70-46B9-713C-F793CCDC3710}"/>
                </a:ext>
              </a:extLst>
            </p:cNvPr>
            <p:cNvSpPr/>
            <p:nvPr/>
          </p:nvSpPr>
          <p:spPr>
            <a:xfrm>
              <a:off x="7812000" y="46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78" name="타원 577">
              <a:extLst>
                <a:ext uri="{FF2B5EF4-FFF2-40B4-BE49-F238E27FC236}">
                  <a16:creationId xmlns:a16="http://schemas.microsoft.com/office/drawing/2014/main" id="{A73AA732-2852-8D37-0735-0942735DB814}"/>
                </a:ext>
              </a:extLst>
            </p:cNvPr>
            <p:cNvSpPr/>
            <p:nvPr/>
          </p:nvSpPr>
          <p:spPr>
            <a:xfrm>
              <a:off x="7812000" y="44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79" name="타원 578">
              <a:extLst>
                <a:ext uri="{FF2B5EF4-FFF2-40B4-BE49-F238E27FC236}">
                  <a16:creationId xmlns:a16="http://schemas.microsoft.com/office/drawing/2014/main" id="{622F3662-37CE-E563-889C-DBCD199BB3FB}"/>
                </a:ext>
              </a:extLst>
            </p:cNvPr>
            <p:cNvSpPr/>
            <p:nvPr/>
          </p:nvSpPr>
          <p:spPr>
            <a:xfrm>
              <a:off x="7812000" y="428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0" name="타원 579">
              <a:extLst>
                <a:ext uri="{FF2B5EF4-FFF2-40B4-BE49-F238E27FC236}">
                  <a16:creationId xmlns:a16="http://schemas.microsoft.com/office/drawing/2014/main" id="{E4CA0F6B-E420-8E4B-6F92-FEBD1B3507AB}"/>
                </a:ext>
              </a:extLst>
            </p:cNvPr>
            <p:cNvSpPr/>
            <p:nvPr/>
          </p:nvSpPr>
          <p:spPr>
            <a:xfrm>
              <a:off x="7632000" y="46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1" name="타원 580">
              <a:extLst>
                <a:ext uri="{FF2B5EF4-FFF2-40B4-BE49-F238E27FC236}">
                  <a16:creationId xmlns:a16="http://schemas.microsoft.com/office/drawing/2014/main" id="{394D7776-48F7-47E4-0F1C-7196D204C07A}"/>
                </a:ext>
              </a:extLst>
            </p:cNvPr>
            <p:cNvSpPr/>
            <p:nvPr/>
          </p:nvSpPr>
          <p:spPr>
            <a:xfrm>
              <a:off x="7632000" y="44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2" name="타원 581">
              <a:extLst>
                <a:ext uri="{FF2B5EF4-FFF2-40B4-BE49-F238E27FC236}">
                  <a16:creationId xmlns:a16="http://schemas.microsoft.com/office/drawing/2014/main" id="{44CBE9C9-1B90-3880-C3FA-BD543883C9CC}"/>
                </a:ext>
              </a:extLst>
            </p:cNvPr>
            <p:cNvSpPr/>
            <p:nvPr/>
          </p:nvSpPr>
          <p:spPr>
            <a:xfrm>
              <a:off x="7632000" y="428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3" name="타원 582">
              <a:extLst>
                <a:ext uri="{FF2B5EF4-FFF2-40B4-BE49-F238E27FC236}">
                  <a16:creationId xmlns:a16="http://schemas.microsoft.com/office/drawing/2014/main" id="{1D4983A9-9D8A-0B99-61B1-C43B93A8AAA9}"/>
                </a:ext>
              </a:extLst>
            </p:cNvPr>
            <p:cNvSpPr/>
            <p:nvPr/>
          </p:nvSpPr>
          <p:spPr>
            <a:xfrm>
              <a:off x="8172000" y="41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4" name="타원 583">
              <a:extLst>
                <a:ext uri="{FF2B5EF4-FFF2-40B4-BE49-F238E27FC236}">
                  <a16:creationId xmlns:a16="http://schemas.microsoft.com/office/drawing/2014/main" id="{4E8C2228-32B2-EEA6-8BDC-0A647F2D6EB2}"/>
                </a:ext>
              </a:extLst>
            </p:cNvPr>
            <p:cNvSpPr/>
            <p:nvPr/>
          </p:nvSpPr>
          <p:spPr>
            <a:xfrm>
              <a:off x="7992000" y="41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5" name="타원 584">
              <a:extLst>
                <a:ext uri="{FF2B5EF4-FFF2-40B4-BE49-F238E27FC236}">
                  <a16:creationId xmlns:a16="http://schemas.microsoft.com/office/drawing/2014/main" id="{2E8042FD-0FC6-8005-8876-665EDC1C9EA7}"/>
                </a:ext>
              </a:extLst>
            </p:cNvPr>
            <p:cNvSpPr/>
            <p:nvPr/>
          </p:nvSpPr>
          <p:spPr>
            <a:xfrm>
              <a:off x="7812000" y="41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6" name="타원 585">
              <a:extLst>
                <a:ext uri="{FF2B5EF4-FFF2-40B4-BE49-F238E27FC236}">
                  <a16:creationId xmlns:a16="http://schemas.microsoft.com/office/drawing/2014/main" id="{E1E23D20-D80F-4FD3-20D6-A311823528F0}"/>
                </a:ext>
              </a:extLst>
            </p:cNvPr>
            <p:cNvSpPr/>
            <p:nvPr/>
          </p:nvSpPr>
          <p:spPr>
            <a:xfrm>
              <a:off x="7632000" y="41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7" name="타원 586">
              <a:extLst>
                <a:ext uri="{FF2B5EF4-FFF2-40B4-BE49-F238E27FC236}">
                  <a16:creationId xmlns:a16="http://schemas.microsoft.com/office/drawing/2014/main" id="{B70E6AE3-53AF-4912-120A-38024D7C393E}"/>
                </a:ext>
              </a:extLst>
            </p:cNvPr>
            <p:cNvSpPr/>
            <p:nvPr/>
          </p:nvSpPr>
          <p:spPr>
            <a:xfrm>
              <a:off x="8172000" y="39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8" name="타원 587">
              <a:extLst>
                <a:ext uri="{FF2B5EF4-FFF2-40B4-BE49-F238E27FC236}">
                  <a16:creationId xmlns:a16="http://schemas.microsoft.com/office/drawing/2014/main" id="{DCA2C4FA-2FB3-73E3-2CD3-D3FD4BE1C83F}"/>
                </a:ext>
              </a:extLst>
            </p:cNvPr>
            <p:cNvSpPr/>
            <p:nvPr/>
          </p:nvSpPr>
          <p:spPr>
            <a:xfrm>
              <a:off x="8172000" y="37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89" name="타원 588">
              <a:extLst>
                <a:ext uri="{FF2B5EF4-FFF2-40B4-BE49-F238E27FC236}">
                  <a16:creationId xmlns:a16="http://schemas.microsoft.com/office/drawing/2014/main" id="{2ED72471-4E47-630F-3929-45706349BA61}"/>
                </a:ext>
              </a:extLst>
            </p:cNvPr>
            <p:cNvSpPr/>
            <p:nvPr/>
          </p:nvSpPr>
          <p:spPr>
            <a:xfrm>
              <a:off x="8172000" y="35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90" name="타원 589">
              <a:extLst>
                <a:ext uri="{FF2B5EF4-FFF2-40B4-BE49-F238E27FC236}">
                  <a16:creationId xmlns:a16="http://schemas.microsoft.com/office/drawing/2014/main" id="{0FF524A6-57D1-6F6D-D8F7-804AF7B9C0D5}"/>
                </a:ext>
              </a:extLst>
            </p:cNvPr>
            <p:cNvSpPr/>
            <p:nvPr/>
          </p:nvSpPr>
          <p:spPr>
            <a:xfrm>
              <a:off x="7992000" y="39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91" name="타원 590">
              <a:extLst>
                <a:ext uri="{FF2B5EF4-FFF2-40B4-BE49-F238E27FC236}">
                  <a16:creationId xmlns:a16="http://schemas.microsoft.com/office/drawing/2014/main" id="{11685308-3B3C-C986-C2AA-486E6F81B627}"/>
                </a:ext>
              </a:extLst>
            </p:cNvPr>
            <p:cNvSpPr/>
            <p:nvPr/>
          </p:nvSpPr>
          <p:spPr>
            <a:xfrm>
              <a:off x="7992000" y="37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92" name="타원 591">
              <a:extLst>
                <a:ext uri="{FF2B5EF4-FFF2-40B4-BE49-F238E27FC236}">
                  <a16:creationId xmlns:a16="http://schemas.microsoft.com/office/drawing/2014/main" id="{E6D18221-E9B8-5F8F-AF07-66DA9ED5A0AD}"/>
                </a:ext>
              </a:extLst>
            </p:cNvPr>
            <p:cNvSpPr/>
            <p:nvPr/>
          </p:nvSpPr>
          <p:spPr>
            <a:xfrm>
              <a:off x="7992000" y="35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93" name="타원 592">
              <a:extLst>
                <a:ext uri="{FF2B5EF4-FFF2-40B4-BE49-F238E27FC236}">
                  <a16:creationId xmlns:a16="http://schemas.microsoft.com/office/drawing/2014/main" id="{9FAB70CE-05FD-5966-4824-F22A7FC717D5}"/>
                </a:ext>
              </a:extLst>
            </p:cNvPr>
            <p:cNvSpPr/>
            <p:nvPr/>
          </p:nvSpPr>
          <p:spPr>
            <a:xfrm>
              <a:off x="7812000" y="39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94" name="타원 593">
              <a:extLst>
                <a:ext uri="{FF2B5EF4-FFF2-40B4-BE49-F238E27FC236}">
                  <a16:creationId xmlns:a16="http://schemas.microsoft.com/office/drawing/2014/main" id="{039C149C-5B6B-AA99-CBF4-BA832A4399AB}"/>
                </a:ext>
              </a:extLst>
            </p:cNvPr>
            <p:cNvSpPr/>
            <p:nvPr/>
          </p:nvSpPr>
          <p:spPr>
            <a:xfrm>
              <a:off x="7812000" y="37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95" name="타원 594">
              <a:extLst>
                <a:ext uri="{FF2B5EF4-FFF2-40B4-BE49-F238E27FC236}">
                  <a16:creationId xmlns:a16="http://schemas.microsoft.com/office/drawing/2014/main" id="{05914D7E-571A-E1B8-7CA7-347E87B9B81D}"/>
                </a:ext>
              </a:extLst>
            </p:cNvPr>
            <p:cNvSpPr/>
            <p:nvPr/>
          </p:nvSpPr>
          <p:spPr>
            <a:xfrm>
              <a:off x="7812000" y="35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96" name="타원 595">
              <a:extLst>
                <a:ext uri="{FF2B5EF4-FFF2-40B4-BE49-F238E27FC236}">
                  <a16:creationId xmlns:a16="http://schemas.microsoft.com/office/drawing/2014/main" id="{8FF9FC5F-F2B8-1417-2232-EB60734F4720}"/>
                </a:ext>
              </a:extLst>
            </p:cNvPr>
            <p:cNvSpPr/>
            <p:nvPr/>
          </p:nvSpPr>
          <p:spPr>
            <a:xfrm>
              <a:off x="7632000" y="39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97" name="타원 596">
              <a:extLst>
                <a:ext uri="{FF2B5EF4-FFF2-40B4-BE49-F238E27FC236}">
                  <a16:creationId xmlns:a16="http://schemas.microsoft.com/office/drawing/2014/main" id="{5EEA1839-C8C9-8D80-173C-F2509D73AB1C}"/>
                </a:ext>
              </a:extLst>
            </p:cNvPr>
            <p:cNvSpPr/>
            <p:nvPr/>
          </p:nvSpPr>
          <p:spPr>
            <a:xfrm>
              <a:off x="7632000" y="37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98" name="타원 597">
              <a:extLst>
                <a:ext uri="{FF2B5EF4-FFF2-40B4-BE49-F238E27FC236}">
                  <a16:creationId xmlns:a16="http://schemas.microsoft.com/office/drawing/2014/main" id="{8CBFC605-71B7-84D2-9CCB-65400A442883}"/>
                </a:ext>
              </a:extLst>
            </p:cNvPr>
            <p:cNvSpPr/>
            <p:nvPr/>
          </p:nvSpPr>
          <p:spPr>
            <a:xfrm>
              <a:off x="7632000" y="35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599" name="타원 598">
              <a:extLst>
                <a:ext uri="{FF2B5EF4-FFF2-40B4-BE49-F238E27FC236}">
                  <a16:creationId xmlns:a16="http://schemas.microsoft.com/office/drawing/2014/main" id="{E3B6606D-373B-57AF-F396-0C4CFFB9C274}"/>
                </a:ext>
              </a:extLst>
            </p:cNvPr>
            <p:cNvSpPr/>
            <p:nvPr/>
          </p:nvSpPr>
          <p:spPr>
            <a:xfrm>
              <a:off x="817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00" name="타원 599">
              <a:extLst>
                <a:ext uri="{FF2B5EF4-FFF2-40B4-BE49-F238E27FC236}">
                  <a16:creationId xmlns:a16="http://schemas.microsoft.com/office/drawing/2014/main" id="{8A26E613-27EE-9151-6777-E8900DB09D99}"/>
                </a:ext>
              </a:extLst>
            </p:cNvPr>
            <p:cNvSpPr/>
            <p:nvPr/>
          </p:nvSpPr>
          <p:spPr>
            <a:xfrm>
              <a:off x="799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01" name="타원 600">
              <a:extLst>
                <a:ext uri="{FF2B5EF4-FFF2-40B4-BE49-F238E27FC236}">
                  <a16:creationId xmlns:a16="http://schemas.microsoft.com/office/drawing/2014/main" id="{5ABDBFD2-1302-27B0-D394-366D6547ABD7}"/>
                </a:ext>
              </a:extLst>
            </p:cNvPr>
            <p:cNvSpPr/>
            <p:nvPr/>
          </p:nvSpPr>
          <p:spPr>
            <a:xfrm>
              <a:off x="781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02" name="타원 601">
              <a:extLst>
                <a:ext uri="{FF2B5EF4-FFF2-40B4-BE49-F238E27FC236}">
                  <a16:creationId xmlns:a16="http://schemas.microsoft.com/office/drawing/2014/main" id="{B89686C1-B95A-4F64-F703-038C491D98DE}"/>
                </a:ext>
              </a:extLst>
            </p:cNvPr>
            <p:cNvSpPr/>
            <p:nvPr/>
          </p:nvSpPr>
          <p:spPr>
            <a:xfrm>
              <a:off x="7632000" y="338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04" name="타원 603">
              <a:extLst>
                <a:ext uri="{FF2B5EF4-FFF2-40B4-BE49-F238E27FC236}">
                  <a16:creationId xmlns:a16="http://schemas.microsoft.com/office/drawing/2014/main" id="{8CED2C34-E9B9-BA2F-5B84-CAE0FDEA232E}"/>
                </a:ext>
              </a:extLst>
            </p:cNvPr>
            <p:cNvSpPr/>
            <p:nvPr/>
          </p:nvSpPr>
          <p:spPr>
            <a:xfrm>
              <a:off x="1177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05" name="타원 604">
              <a:extLst>
                <a:ext uri="{FF2B5EF4-FFF2-40B4-BE49-F238E27FC236}">
                  <a16:creationId xmlns:a16="http://schemas.microsoft.com/office/drawing/2014/main" id="{DDF9949B-3C8D-BB36-DFE0-43A9BCB3CA15}"/>
                </a:ext>
              </a:extLst>
            </p:cNvPr>
            <p:cNvSpPr/>
            <p:nvPr/>
          </p:nvSpPr>
          <p:spPr>
            <a:xfrm>
              <a:off x="1177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06" name="타원 605">
              <a:extLst>
                <a:ext uri="{FF2B5EF4-FFF2-40B4-BE49-F238E27FC236}">
                  <a16:creationId xmlns:a16="http://schemas.microsoft.com/office/drawing/2014/main" id="{EF8E0AED-AD24-F770-FCA5-7B21F02427AF}"/>
                </a:ext>
              </a:extLst>
            </p:cNvPr>
            <p:cNvSpPr/>
            <p:nvPr/>
          </p:nvSpPr>
          <p:spPr>
            <a:xfrm>
              <a:off x="1177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07" name="타원 606">
              <a:extLst>
                <a:ext uri="{FF2B5EF4-FFF2-40B4-BE49-F238E27FC236}">
                  <a16:creationId xmlns:a16="http://schemas.microsoft.com/office/drawing/2014/main" id="{B4605E43-ED04-120C-F6AA-976029CB47E2}"/>
                </a:ext>
              </a:extLst>
            </p:cNvPr>
            <p:cNvSpPr/>
            <p:nvPr/>
          </p:nvSpPr>
          <p:spPr>
            <a:xfrm>
              <a:off x="1159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08" name="타원 607">
              <a:extLst>
                <a:ext uri="{FF2B5EF4-FFF2-40B4-BE49-F238E27FC236}">
                  <a16:creationId xmlns:a16="http://schemas.microsoft.com/office/drawing/2014/main" id="{E156987B-1933-252D-458A-D511EEB0B9FB}"/>
                </a:ext>
              </a:extLst>
            </p:cNvPr>
            <p:cNvSpPr/>
            <p:nvPr/>
          </p:nvSpPr>
          <p:spPr>
            <a:xfrm>
              <a:off x="1159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09" name="타원 608">
              <a:extLst>
                <a:ext uri="{FF2B5EF4-FFF2-40B4-BE49-F238E27FC236}">
                  <a16:creationId xmlns:a16="http://schemas.microsoft.com/office/drawing/2014/main" id="{F6D16DF7-9423-E964-4CCE-BB57209B9689}"/>
                </a:ext>
              </a:extLst>
            </p:cNvPr>
            <p:cNvSpPr/>
            <p:nvPr/>
          </p:nvSpPr>
          <p:spPr>
            <a:xfrm>
              <a:off x="1159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10" name="타원 609">
              <a:extLst>
                <a:ext uri="{FF2B5EF4-FFF2-40B4-BE49-F238E27FC236}">
                  <a16:creationId xmlns:a16="http://schemas.microsoft.com/office/drawing/2014/main" id="{B901945D-4D70-4B26-002B-A5A4C5D2B004}"/>
                </a:ext>
              </a:extLst>
            </p:cNvPr>
            <p:cNvSpPr/>
            <p:nvPr/>
          </p:nvSpPr>
          <p:spPr>
            <a:xfrm>
              <a:off x="1141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11" name="타원 610">
              <a:extLst>
                <a:ext uri="{FF2B5EF4-FFF2-40B4-BE49-F238E27FC236}">
                  <a16:creationId xmlns:a16="http://schemas.microsoft.com/office/drawing/2014/main" id="{703E9AFD-25C1-BFEF-1BD9-6FDC140424F4}"/>
                </a:ext>
              </a:extLst>
            </p:cNvPr>
            <p:cNvSpPr/>
            <p:nvPr/>
          </p:nvSpPr>
          <p:spPr>
            <a:xfrm>
              <a:off x="1141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12" name="타원 611">
              <a:extLst>
                <a:ext uri="{FF2B5EF4-FFF2-40B4-BE49-F238E27FC236}">
                  <a16:creationId xmlns:a16="http://schemas.microsoft.com/office/drawing/2014/main" id="{A9270F2D-8C49-1AF1-6408-052FB9988303}"/>
                </a:ext>
              </a:extLst>
            </p:cNvPr>
            <p:cNvSpPr/>
            <p:nvPr/>
          </p:nvSpPr>
          <p:spPr>
            <a:xfrm>
              <a:off x="1141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13" name="타원 612">
              <a:extLst>
                <a:ext uri="{FF2B5EF4-FFF2-40B4-BE49-F238E27FC236}">
                  <a16:creationId xmlns:a16="http://schemas.microsoft.com/office/drawing/2014/main" id="{D1DC457C-71C8-B8F4-DF82-1277881D4B1F}"/>
                </a:ext>
              </a:extLst>
            </p:cNvPr>
            <p:cNvSpPr/>
            <p:nvPr/>
          </p:nvSpPr>
          <p:spPr>
            <a:xfrm>
              <a:off x="1123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14" name="타원 613">
              <a:extLst>
                <a:ext uri="{FF2B5EF4-FFF2-40B4-BE49-F238E27FC236}">
                  <a16:creationId xmlns:a16="http://schemas.microsoft.com/office/drawing/2014/main" id="{68CE54B4-C2D7-16D4-42DB-05FD96F5FE0F}"/>
                </a:ext>
              </a:extLst>
            </p:cNvPr>
            <p:cNvSpPr/>
            <p:nvPr/>
          </p:nvSpPr>
          <p:spPr>
            <a:xfrm>
              <a:off x="1123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15" name="타원 614">
              <a:extLst>
                <a:ext uri="{FF2B5EF4-FFF2-40B4-BE49-F238E27FC236}">
                  <a16:creationId xmlns:a16="http://schemas.microsoft.com/office/drawing/2014/main" id="{5FB5CAAE-F76B-24DF-45AE-671D707CE2BC}"/>
                </a:ext>
              </a:extLst>
            </p:cNvPr>
            <p:cNvSpPr/>
            <p:nvPr/>
          </p:nvSpPr>
          <p:spPr>
            <a:xfrm>
              <a:off x="1123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16" name="타원 615">
              <a:extLst>
                <a:ext uri="{FF2B5EF4-FFF2-40B4-BE49-F238E27FC236}">
                  <a16:creationId xmlns:a16="http://schemas.microsoft.com/office/drawing/2014/main" id="{1B3B4354-320F-B2BB-89F8-A48D25B12F51}"/>
                </a:ext>
              </a:extLst>
            </p:cNvPr>
            <p:cNvSpPr/>
            <p:nvPr/>
          </p:nvSpPr>
          <p:spPr>
            <a:xfrm>
              <a:off x="1105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17" name="타원 616">
              <a:extLst>
                <a:ext uri="{FF2B5EF4-FFF2-40B4-BE49-F238E27FC236}">
                  <a16:creationId xmlns:a16="http://schemas.microsoft.com/office/drawing/2014/main" id="{ED4874FF-8203-EC04-8EDD-83A9094E5ABA}"/>
                </a:ext>
              </a:extLst>
            </p:cNvPr>
            <p:cNvSpPr/>
            <p:nvPr/>
          </p:nvSpPr>
          <p:spPr>
            <a:xfrm>
              <a:off x="1105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18" name="타원 617">
              <a:extLst>
                <a:ext uri="{FF2B5EF4-FFF2-40B4-BE49-F238E27FC236}">
                  <a16:creationId xmlns:a16="http://schemas.microsoft.com/office/drawing/2014/main" id="{317ED4DC-9826-DF84-3AAC-4BDE6D1A808A}"/>
                </a:ext>
              </a:extLst>
            </p:cNvPr>
            <p:cNvSpPr/>
            <p:nvPr/>
          </p:nvSpPr>
          <p:spPr>
            <a:xfrm>
              <a:off x="1105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19" name="타원 618">
              <a:extLst>
                <a:ext uri="{FF2B5EF4-FFF2-40B4-BE49-F238E27FC236}">
                  <a16:creationId xmlns:a16="http://schemas.microsoft.com/office/drawing/2014/main" id="{D302C71A-8476-5D93-284B-F35EB37BC392}"/>
                </a:ext>
              </a:extLst>
            </p:cNvPr>
            <p:cNvSpPr/>
            <p:nvPr/>
          </p:nvSpPr>
          <p:spPr>
            <a:xfrm>
              <a:off x="1087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20" name="타원 619">
              <a:extLst>
                <a:ext uri="{FF2B5EF4-FFF2-40B4-BE49-F238E27FC236}">
                  <a16:creationId xmlns:a16="http://schemas.microsoft.com/office/drawing/2014/main" id="{907A700D-0B30-CBA2-AB6A-392C1E280DE8}"/>
                </a:ext>
              </a:extLst>
            </p:cNvPr>
            <p:cNvSpPr/>
            <p:nvPr/>
          </p:nvSpPr>
          <p:spPr>
            <a:xfrm>
              <a:off x="1087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21" name="타원 620">
              <a:extLst>
                <a:ext uri="{FF2B5EF4-FFF2-40B4-BE49-F238E27FC236}">
                  <a16:creationId xmlns:a16="http://schemas.microsoft.com/office/drawing/2014/main" id="{476D3619-1EC0-BF0D-AD33-1143107F522B}"/>
                </a:ext>
              </a:extLst>
            </p:cNvPr>
            <p:cNvSpPr/>
            <p:nvPr/>
          </p:nvSpPr>
          <p:spPr>
            <a:xfrm>
              <a:off x="1087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22" name="타원 621">
              <a:extLst>
                <a:ext uri="{FF2B5EF4-FFF2-40B4-BE49-F238E27FC236}">
                  <a16:creationId xmlns:a16="http://schemas.microsoft.com/office/drawing/2014/main" id="{4D1BB692-4A73-AD0C-77FF-9669434F0F49}"/>
                </a:ext>
              </a:extLst>
            </p:cNvPr>
            <p:cNvSpPr/>
            <p:nvPr/>
          </p:nvSpPr>
          <p:spPr>
            <a:xfrm>
              <a:off x="1069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23" name="타원 622">
              <a:extLst>
                <a:ext uri="{FF2B5EF4-FFF2-40B4-BE49-F238E27FC236}">
                  <a16:creationId xmlns:a16="http://schemas.microsoft.com/office/drawing/2014/main" id="{4E2B6324-FAC6-8C35-F237-D80C3DF29C42}"/>
                </a:ext>
              </a:extLst>
            </p:cNvPr>
            <p:cNvSpPr/>
            <p:nvPr/>
          </p:nvSpPr>
          <p:spPr>
            <a:xfrm>
              <a:off x="1069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24" name="타원 623">
              <a:extLst>
                <a:ext uri="{FF2B5EF4-FFF2-40B4-BE49-F238E27FC236}">
                  <a16:creationId xmlns:a16="http://schemas.microsoft.com/office/drawing/2014/main" id="{E62DDF29-7416-A87E-D611-3B61736A02BA}"/>
                </a:ext>
              </a:extLst>
            </p:cNvPr>
            <p:cNvSpPr/>
            <p:nvPr/>
          </p:nvSpPr>
          <p:spPr>
            <a:xfrm>
              <a:off x="1069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25" name="타원 624">
              <a:extLst>
                <a:ext uri="{FF2B5EF4-FFF2-40B4-BE49-F238E27FC236}">
                  <a16:creationId xmlns:a16="http://schemas.microsoft.com/office/drawing/2014/main" id="{2C15E52A-34A6-6BF8-973E-4CDA78E084AF}"/>
                </a:ext>
              </a:extLst>
            </p:cNvPr>
            <p:cNvSpPr/>
            <p:nvPr/>
          </p:nvSpPr>
          <p:spPr>
            <a:xfrm>
              <a:off x="1051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26" name="타원 625">
              <a:extLst>
                <a:ext uri="{FF2B5EF4-FFF2-40B4-BE49-F238E27FC236}">
                  <a16:creationId xmlns:a16="http://schemas.microsoft.com/office/drawing/2014/main" id="{41483D2F-978B-B5F2-E7A7-5F5D27B990DE}"/>
                </a:ext>
              </a:extLst>
            </p:cNvPr>
            <p:cNvSpPr/>
            <p:nvPr/>
          </p:nvSpPr>
          <p:spPr>
            <a:xfrm>
              <a:off x="1051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27" name="타원 626">
              <a:extLst>
                <a:ext uri="{FF2B5EF4-FFF2-40B4-BE49-F238E27FC236}">
                  <a16:creationId xmlns:a16="http://schemas.microsoft.com/office/drawing/2014/main" id="{16B41FDD-3A16-90F2-C293-06619609F093}"/>
                </a:ext>
              </a:extLst>
            </p:cNvPr>
            <p:cNvSpPr/>
            <p:nvPr/>
          </p:nvSpPr>
          <p:spPr>
            <a:xfrm>
              <a:off x="1051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28" name="타원 627">
              <a:extLst>
                <a:ext uri="{FF2B5EF4-FFF2-40B4-BE49-F238E27FC236}">
                  <a16:creationId xmlns:a16="http://schemas.microsoft.com/office/drawing/2014/main" id="{EB0A6722-09A6-AC42-873A-53CB6CC75534}"/>
                </a:ext>
              </a:extLst>
            </p:cNvPr>
            <p:cNvSpPr/>
            <p:nvPr/>
          </p:nvSpPr>
          <p:spPr>
            <a:xfrm>
              <a:off x="1033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29" name="타원 628">
              <a:extLst>
                <a:ext uri="{FF2B5EF4-FFF2-40B4-BE49-F238E27FC236}">
                  <a16:creationId xmlns:a16="http://schemas.microsoft.com/office/drawing/2014/main" id="{683E7797-118E-A614-99EE-ED99204E46D2}"/>
                </a:ext>
              </a:extLst>
            </p:cNvPr>
            <p:cNvSpPr/>
            <p:nvPr/>
          </p:nvSpPr>
          <p:spPr>
            <a:xfrm>
              <a:off x="1033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30" name="타원 629">
              <a:extLst>
                <a:ext uri="{FF2B5EF4-FFF2-40B4-BE49-F238E27FC236}">
                  <a16:creationId xmlns:a16="http://schemas.microsoft.com/office/drawing/2014/main" id="{F92F3099-2782-058A-6937-3A5335267521}"/>
                </a:ext>
              </a:extLst>
            </p:cNvPr>
            <p:cNvSpPr/>
            <p:nvPr/>
          </p:nvSpPr>
          <p:spPr>
            <a:xfrm>
              <a:off x="1033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31" name="타원 630">
              <a:extLst>
                <a:ext uri="{FF2B5EF4-FFF2-40B4-BE49-F238E27FC236}">
                  <a16:creationId xmlns:a16="http://schemas.microsoft.com/office/drawing/2014/main" id="{5067F981-F8AC-A606-C03D-F02E9C16608D}"/>
                </a:ext>
              </a:extLst>
            </p:cNvPr>
            <p:cNvSpPr/>
            <p:nvPr/>
          </p:nvSpPr>
          <p:spPr>
            <a:xfrm>
              <a:off x="1015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32" name="타원 631">
              <a:extLst>
                <a:ext uri="{FF2B5EF4-FFF2-40B4-BE49-F238E27FC236}">
                  <a16:creationId xmlns:a16="http://schemas.microsoft.com/office/drawing/2014/main" id="{C498E322-0FDD-737D-E239-64AFD7DCFE7F}"/>
                </a:ext>
              </a:extLst>
            </p:cNvPr>
            <p:cNvSpPr/>
            <p:nvPr/>
          </p:nvSpPr>
          <p:spPr>
            <a:xfrm>
              <a:off x="1015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33" name="타원 632">
              <a:extLst>
                <a:ext uri="{FF2B5EF4-FFF2-40B4-BE49-F238E27FC236}">
                  <a16:creationId xmlns:a16="http://schemas.microsoft.com/office/drawing/2014/main" id="{F98A093A-2B19-2BA9-EC20-DAFD5C305EE9}"/>
                </a:ext>
              </a:extLst>
            </p:cNvPr>
            <p:cNvSpPr/>
            <p:nvPr/>
          </p:nvSpPr>
          <p:spPr>
            <a:xfrm>
              <a:off x="1015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34" name="타원 633">
              <a:extLst>
                <a:ext uri="{FF2B5EF4-FFF2-40B4-BE49-F238E27FC236}">
                  <a16:creationId xmlns:a16="http://schemas.microsoft.com/office/drawing/2014/main" id="{359F367C-5D1B-4AA5-F6CA-32FA68CE7A76}"/>
                </a:ext>
              </a:extLst>
            </p:cNvPr>
            <p:cNvSpPr/>
            <p:nvPr/>
          </p:nvSpPr>
          <p:spPr>
            <a:xfrm>
              <a:off x="997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35" name="타원 634">
              <a:extLst>
                <a:ext uri="{FF2B5EF4-FFF2-40B4-BE49-F238E27FC236}">
                  <a16:creationId xmlns:a16="http://schemas.microsoft.com/office/drawing/2014/main" id="{2D373876-A742-FD89-3B72-B1861181FFF1}"/>
                </a:ext>
              </a:extLst>
            </p:cNvPr>
            <p:cNvSpPr/>
            <p:nvPr/>
          </p:nvSpPr>
          <p:spPr>
            <a:xfrm>
              <a:off x="997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36" name="타원 635">
              <a:extLst>
                <a:ext uri="{FF2B5EF4-FFF2-40B4-BE49-F238E27FC236}">
                  <a16:creationId xmlns:a16="http://schemas.microsoft.com/office/drawing/2014/main" id="{F87AB450-35AE-BE45-848A-44098EEE72D0}"/>
                </a:ext>
              </a:extLst>
            </p:cNvPr>
            <p:cNvSpPr/>
            <p:nvPr/>
          </p:nvSpPr>
          <p:spPr>
            <a:xfrm>
              <a:off x="997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37" name="타원 636">
              <a:extLst>
                <a:ext uri="{FF2B5EF4-FFF2-40B4-BE49-F238E27FC236}">
                  <a16:creationId xmlns:a16="http://schemas.microsoft.com/office/drawing/2014/main" id="{F0ACF6D9-9A67-6D14-49B8-334ECC975869}"/>
                </a:ext>
              </a:extLst>
            </p:cNvPr>
            <p:cNvSpPr/>
            <p:nvPr/>
          </p:nvSpPr>
          <p:spPr>
            <a:xfrm>
              <a:off x="979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38" name="타원 637">
              <a:extLst>
                <a:ext uri="{FF2B5EF4-FFF2-40B4-BE49-F238E27FC236}">
                  <a16:creationId xmlns:a16="http://schemas.microsoft.com/office/drawing/2014/main" id="{E1A4E5D0-A2EF-20FA-751E-BEB6D83F5EF1}"/>
                </a:ext>
              </a:extLst>
            </p:cNvPr>
            <p:cNvSpPr/>
            <p:nvPr/>
          </p:nvSpPr>
          <p:spPr>
            <a:xfrm>
              <a:off x="979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39" name="타원 638">
              <a:extLst>
                <a:ext uri="{FF2B5EF4-FFF2-40B4-BE49-F238E27FC236}">
                  <a16:creationId xmlns:a16="http://schemas.microsoft.com/office/drawing/2014/main" id="{82515C85-CD43-4484-C895-A771A3DEC279}"/>
                </a:ext>
              </a:extLst>
            </p:cNvPr>
            <p:cNvSpPr/>
            <p:nvPr/>
          </p:nvSpPr>
          <p:spPr>
            <a:xfrm>
              <a:off x="979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40" name="타원 639">
              <a:extLst>
                <a:ext uri="{FF2B5EF4-FFF2-40B4-BE49-F238E27FC236}">
                  <a16:creationId xmlns:a16="http://schemas.microsoft.com/office/drawing/2014/main" id="{083657D0-08E1-334B-F8D2-A43AA736127A}"/>
                </a:ext>
              </a:extLst>
            </p:cNvPr>
            <p:cNvSpPr/>
            <p:nvPr/>
          </p:nvSpPr>
          <p:spPr>
            <a:xfrm>
              <a:off x="961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41" name="타원 640">
              <a:extLst>
                <a:ext uri="{FF2B5EF4-FFF2-40B4-BE49-F238E27FC236}">
                  <a16:creationId xmlns:a16="http://schemas.microsoft.com/office/drawing/2014/main" id="{9F9CAF61-1CDE-C9DD-462A-060E19A1F192}"/>
                </a:ext>
              </a:extLst>
            </p:cNvPr>
            <p:cNvSpPr/>
            <p:nvPr/>
          </p:nvSpPr>
          <p:spPr>
            <a:xfrm>
              <a:off x="961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42" name="타원 641">
              <a:extLst>
                <a:ext uri="{FF2B5EF4-FFF2-40B4-BE49-F238E27FC236}">
                  <a16:creationId xmlns:a16="http://schemas.microsoft.com/office/drawing/2014/main" id="{C8379873-3968-ABEB-8642-312A944AD45D}"/>
                </a:ext>
              </a:extLst>
            </p:cNvPr>
            <p:cNvSpPr/>
            <p:nvPr/>
          </p:nvSpPr>
          <p:spPr>
            <a:xfrm>
              <a:off x="961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43" name="타원 642">
              <a:extLst>
                <a:ext uri="{FF2B5EF4-FFF2-40B4-BE49-F238E27FC236}">
                  <a16:creationId xmlns:a16="http://schemas.microsoft.com/office/drawing/2014/main" id="{58C870D6-9C60-4B78-6661-2AEF9DA16BA5}"/>
                </a:ext>
              </a:extLst>
            </p:cNvPr>
            <p:cNvSpPr/>
            <p:nvPr/>
          </p:nvSpPr>
          <p:spPr>
            <a:xfrm>
              <a:off x="943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44" name="타원 643">
              <a:extLst>
                <a:ext uri="{FF2B5EF4-FFF2-40B4-BE49-F238E27FC236}">
                  <a16:creationId xmlns:a16="http://schemas.microsoft.com/office/drawing/2014/main" id="{CB2FA372-C142-F172-4DE1-E21F23A2F046}"/>
                </a:ext>
              </a:extLst>
            </p:cNvPr>
            <p:cNvSpPr/>
            <p:nvPr/>
          </p:nvSpPr>
          <p:spPr>
            <a:xfrm>
              <a:off x="943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45" name="타원 644">
              <a:extLst>
                <a:ext uri="{FF2B5EF4-FFF2-40B4-BE49-F238E27FC236}">
                  <a16:creationId xmlns:a16="http://schemas.microsoft.com/office/drawing/2014/main" id="{9F56109E-B95E-EE75-62B1-40CA13BFC56F}"/>
                </a:ext>
              </a:extLst>
            </p:cNvPr>
            <p:cNvSpPr/>
            <p:nvPr/>
          </p:nvSpPr>
          <p:spPr>
            <a:xfrm>
              <a:off x="943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46" name="타원 645">
              <a:extLst>
                <a:ext uri="{FF2B5EF4-FFF2-40B4-BE49-F238E27FC236}">
                  <a16:creationId xmlns:a16="http://schemas.microsoft.com/office/drawing/2014/main" id="{26C40957-F325-FE8B-3934-886806CDAEF7}"/>
                </a:ext>
              </a:extLst>
            </p:cNvPr>
            <p:cNvSpPr/>
            <p:nvPr/>
          </p:nvSpPr>
          <p:spPr>
            <a:xfrm>
              <a:off x="925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47" name="타원 646">
              <a:extLst>
                <a:ext uri="{FF2B5EF4-FFF2-40B4-BE49-F238E27FC236}">
                  <a16:creationId xmlns:a16="http://schemas.microsoft.com/office/drawing/2014/main" id="{AFB580D6-026A-A98B-9C99-C747828A9105}"/>
                </a:ext>
              </a:extLst>
            </p:cNvPr>
            <p:cNvSpPr/>
            <p:nvPr/>
          </p:nvSpPr>
          <p:spPr>
            <a:xfrm>
              <a:off x="925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48" name="타원 647">
              <a:extLst>
                <a:ext uri="{FF2B5EF4-FFF2-40B4-BE49-F238E27FC236}">
                  <a16:creationId xmlns:a16="http://schemas.microsoft.com/office/drawing/2014/main" id="{EBA25055-CFD8-BF9C-301B-AB65908F60BD}"/>
                </a:ext>
              </a:extLst>
            </p:cNvPr>
            <p:cNvSpPr/>
            <p:nvPr/>
          </p:nvSpPr>
          <p:spPr>
            <a:xfrm>
              <a:off x="925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49" name="타원 648">
              <a:extLst>
                <a:ext uri="{FF2B5EF4-FFF2-40B4-BE49-F238E27FC236}">
                  <a16:creationId xmlns:a16="http://schemas.microsoft.com/office/drawing/2014/main" id="{98D6E352-CFAB-A0FB-7C0B-B5762187A9A1}"/>
                </a:ext>
              </a:extLst>
            </p:cNvPr>
            <p:cNvSpPr/>
            <p:nvPr/>
          </p:nvSpPr>
          <p:spPr>
            <a:xfrm>
              <a:off x="907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50" name="타원 649">
              <a:extLst>
                <a:ext uri="{FF2B5EF4-FFF2-40B4-BE49-F238E27FC236}">
                  <a16:creationId xmlns:a16="http://schemas.microsoft.com/office/drawing/2014/main" id="{40D5E17D-4005-4645-4749-73AD5A70571C}"/>
                </a:ext>
              </a:extLst>
            </p:cNvPr>
            <p:cNvSpPr/>
            <p:nvPr/>
          </p:nvSpPr>
          <p:spPr>
            <a:xfrm>
              <a:off x="907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51" name="타원 650">
              <a:extLst>
                <a:ext uri="{FF2B5EF4-FFF2-40B4-BE49-F238E27FC236}">
                  <a16:creationId xmlns:a16="http://schemas.microsoft.com/office/drawing/2014/main" id="{202772BF-BD4D-FA12-5AB6-15E17A8A82B7}"/>
                </a:ext>
              </a:extLst>
            </p:cNvPr>
            <p:cNvSpPr/>
            <p:nvPr/>
          </p:nvSpPr>
          <p:spPr>
            <a:xfrm>
              <a:off x="907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52" name="타원 651">
              <a:extLst>
                <a:ext uri="{FF2B5EF4-FFF2-40B4-BE49-F238E27FC236}">
                  <a16:creationId xmlns:a16="http://schemas.microsoft.com/office/drawing/2014/main" id="{1B2581FF-CE82-AD05-6C60-ED373DAB16AE}"/>
                </a:ext>
              </a:extLst>
            </p:cNvPr>
            <p:cNvSpPr/>
            <p:nvPr/>
          </p:nvSpPr>
          <p:spPr>
            <a:xfrm>
              <a:off x="889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53" name="타원 652">
              <a:extLst>
                <a:ext uri="{FF2B5EF4-FFF2-40B4-BE49-F238E27FC236}">
                  <a16:creationId xmlns:a16="http://schemas.microsoft.com/office/drawing/2014/main" id="{99728E39-E427-0F22-630D-71D2B4A58079}"/>
                </a:ext>
              </a:extLst>
            </p:cNvPr>
            <p:cNvSpPr/>
            <p:nvPr/>
          </p:nvSpPr>
          <p:spPr>
            <a:xfrm>
              <a:off x="889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54" name="타원 653">
              <a:extLst>
                <a:ext uri="{FF2B5EF4-FFF2-40B4-BE49-F238E27FC236}">
                  <a16:creationId xmlns:a16="http://schemas.microsoft.com/office/drawing/2014/main" id="{54C0B427-B5F1-3276-8AB0-070049768BCC}"/>
                </a:ext>
              </a:extLst>
            </p:cNvPr>
            <p:cNvSpPr/>
            <p:nvPr/>
          </p:nvSpPr>
          <p:spPr>
            <a:xfrm>
              <a:off x="889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55" name="타원 654">
              <a:extLst>
                <a:ext uri="{FF2B5EF4-FFF2-40B4-BE49-F238E27FC236}">
                  <a16:creationId xmlns:a16="http://schemas.microsoft.com/office/drawing/2014/main" id="{12E6EBB3-F621-4C77-6BAB-D938C3BA49FB}"/>
                </a:ext>
              </a:extLst>
            </p:cNvPr>
            <p:cNvSpPr/>
            <p:nvPr/>
          </p:nvSpPr>
          <p:spPr>
            <a:xfrm>
              <a:off x="871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56" name="타원 655">
              <a:extLst>
                <a:ext uri="{FF2B5EF4-FFF2-40B4-BE49-F238E27FC236}">
                  <a16:creationId xmlns:a16="http://schemas.microsoft.com/office/drawing/2014/main" id="{B6F066C9-342E-BE3D-94CD-D01EDB0E8BA4}"/>
                </a:ext>
              </a:extLst>
            </p:cNvPr>
            <p:cNvSpPr/>
            <p:nvPr/>
          </p:nvSpPr>
          <p:spPr>
            <a:xfrm>
              <a:off x="871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57" name="타원 656">
              <a:extLst>
                <a:ext uri="{FF2B5EF4-FFF2-40B4-BE49-F238E27FC236}">
                  <a16:creationId xmlns:a16="http://schemas.microsoft.com/office/drawing/2014/main" id="{D46CDAF8-4408-9EA3-6897-448076F0DA7E}"/>
                </a:ext>
              </a:extLst>
            </p:cNvPr>
            <p:cNvSpPr/>
            <p:nvPr/>
          </p:nvSpPr>
          <p:spPr>
            <a:xfrm>
              <a:off x="871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58" name="타원 657">
              <a:extLst>
                <a:ext uri="{FF2B5EF4-FFF2-40B4-BE49-F238E27FC236}">
                  <a16:creationId xmlns:a16="http://schemas.microsoft.com/office/drawing/2014/main" id="{FDBC25D2-BC0C-B416-80C3-9A405DFEB6D3}"/>
                </a:ext>
              </a:extLst>
            </p:cNvPr>
            <p:cNvSpPr/>
            <p:nvPr/>
          </p:nvSpPr>
          <p:spPr>
            <a:xfrm>
              <a:off x="853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59" name="타원 658">
              <a:extLst>
                <a:ext uri="{FF2B5EF4-FFF2-40B4-BE49-F238E27FC236}">
                  <a16:creationId xmlns:a16="http://schemas.microsoft.com/office/drawing/2014/main" id="{ACC82AB6-0AC4-EE80-55CA-C7E03AEFBACF}"/>
                </a:ext>
              </a:extLst>
            </p:cNvPr>
            <p:cNvSpPr/>
            <p:nvPr/>
          </p:nvSpPr>
          <p:spPr>
            <a:xfrm>
              <a:off x="853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60" name="타원 659">
              <a:extLst>
                <a:ext uri="{FF2B5EF4-FFF2-40B4-BE49-F238E27FC236}">
                  <a16:creationId xmlns:a16="http://schemas.microsoft.com/office/drawing/2014/main" id="{529D1890-9DD4-09A1-D987-E0A64B4AC1AC}"/>
                </a:ext>
              </a:extLst>
            </p:cNvPr>
            <p:cNvSpPr/>
            <p:nvPr/>
          </p:nvSpPr>
          <p:spPr>
            <a:xfrm>
              <a:off x="853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61" name="타원 660">
              <a:extLst>
                <a:ext uri="{FF2B5EF4-FFF2-40B4-BE49-F238E27FC236}">
                  <a16:creationId xmlns:a16="http://schemas.microsoft.com/office/drawing/2014/main" id="{B8C5EE20-5AFE-6267-21EC-77563C773D2F}"/>
                </a:ext>
              </a:extLst>
            </p:cNvPr>
            <p:cNvSpPr/>
            <p:nvPr/>
          </p:nvSpPr>
          <p:spPr>
            <a:xfrm>
              <a:off x="8352000" y="320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62" name="타원 661">
              <a:extLst>
                <a:ext uri="{FF2B5EF4-FFF2-40B4-BE49-F238E27FC236}">
                  <a16:creationId xmlns:a16="http://schemas.microsoft.com/office/drawing/2014/main" id="{8DD24CCA-A18E-D219-875F-BD657A0A082B}"/>
                </a:ext>
              </a:extLst>
            </p:cNvPr>
            <p:cNvSpPr/>
            <p:nvPr/>
          </p:nvSpPr>
          <p:spPr>
            <a:xfrm>
              <a:off x="8352000" y="302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63" name="타원 662">
              <a:extLst>
                <a:ext uri="{FF2B5EF4-FFF2-40B4-BE49-F238E27FC236}">
                  <a16:creationId xmlns:a16="http://schemas.microsoft.com/office/drawing/2014/main" id="{EC15312B-58DD-599D-1260-1E6027A66ED7}"/>
                </a:ext>
              </a:extLst>
            </p:cNvPr>
            <p:cNvSpPr/>
            <p:nvPr/>
          </p:nvSpPr>
          <p:spPr>
            <a:xfrm>
              <a:off x="8352000" y="284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64" name="타원 663">
              <a:extLst>
                <a:ext uri="{FF2B5EF4-FFF2-40B4-BE49-F238E27FC236}">
                  <a16:creationId xmlns:a16="http://schemas.microsoft.com/office/drawing/2014/main" id="{6430A285-701C-4E4C-DB83-80AFD4CAB849}"/>
                </a:ext>
              </a:extLst>
            </p:cNvPr>
            <p:cNvSpPr/>
            <p:nvPr/>
          </p:nvSpPr>
          <p:spPr>
            <a:xfrm>
              <a:off x="1177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65" name="타원 664">
              <a:extLst>
                <a:ext uri="{FF2B5EF4-FFF2-40B4-BE49-F238E27FC236}">
                  <a16:creationId xmlns:a16="http://schemas.microsoft.com/office/drawing/2014/main" id="{7EF1BF91-4B95-2C6F-3352-1C961C1190F9}"/>
                </a:ext>
              </a:extLst>
            </p:cNvPr>
            <p:cNvSpPr/>
            <p:nvPr/>
          </p:nvSpPr>
          <p:spPr>
            <a:xfrm>
              <a:off x="1159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66" name="타원 665">
              <a:extLst>
                <a:ext uri="{FF2B5EF4-FFF2-40B4-BE49-F238E27FC236}">
                  <a16:creationId xmlns:a16="http://schemas.microsoft.com/office/drawing/2014/main" id="{33BDF8A8-5485-1142-CC12-E39ACA91647D}"/>
                </a:ext>
              </a:extLst>
            </p:cNvPr>
            <p:cNvSpPr/>
            <p:nvPr/>
          </p:nvSpPr>
          <p:spPr>
            <a:xfrm>
              <a:off x="1141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67" name="타원 666">
              <a:extLst>
                <a:ext uri="{FF2B5EF4-FFF2-40B4-BE49-F238E27FC236}">
                  <a16:creationId xmlns:a16="http://schemas.microsoft.com/office/drawing/2014/main" id="{2979210A-8487-114E-9F9C-F229478952C1}"/>
                </a:ext>
              </a:extLst>
            </p:cNvPr>
            <p:cNvSpPr/>
            <p:nvPr/>
          </p:nvSpPr>
          <p:spPr>
            <a:xfrm>
              <a:off x="1123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68" name="타원 667">
              <a:extLst>
                <a:ext uri="{FF2B5EF4-FFF2-40B4-BE49-F238E27FC236}">
                  <a16:creationId xmlns:a16="http://schemas.microsoft.com/office/drawing/2014/main" id="{1CC109EB-70D4-57A4-BD2F-B658F884133C}"/>
                </a:ext>
              </a:extLst>
            </p:cNvPr>
            <p:cNvSpPr/>
            <p:nvPr/>
          </p:nvSpPr>
          <p:spPr>
            <a:xfrm>
              <a:off x="1105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69" name="타원 668">
              <a:extLst>
                <a:ext uri="{FF2B5EF4-FFF2-40B4-BE49-F238E27FC236}">
                  <a16:creationId xmlns:a16="http://schemas.microsoft.com/office/drawing/2014/main" id="{2AA7D5B4-1633-7793-74AC-E64C6698EC34}"/>
                </a:ext>
              </a:extLst>
            </p:cNvPr>
            <p:cNvSpPr/>
            <p:nvPr/>
          </p:nvSpPr>
          <p:spPr>
            <a:xfrm>
              <a:off x="1087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0" name="타원 669">
              <a:extLst>
                <a:ext uri="{FF2B5EF4-FFF2-40B4-BE49-F238E27FC236}">
                  <a16:creationId xmlns:a16="http://schemas.microsoft.com/office/drawing/2014/main" id="{7E58A1AD-5363-9910-E149-C1B181894EBC}"/>
                </a:ext>
              </a:extLst>
            </p:cNvPr>
            <p:cNvSpPr/>
            <p:nvPr/>
          </p:nvSpPr>
          <p:spPr>
            <a:xfrm>
              <a:off x="1069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1" name="타원 670">
              <a:extLst>
                <a:ext uri="{FF2B5EF4-FFF2-40B4-BE49-F238E27FC236}">
                  <a16:creationId xmlns:a16="http://schemas.microsoft.com/office/drawing/2014/main" id="{7977227E-F2FB-DFFE-0F19-A48465F97B12}"/>
                </a:ext>
              </a:extLst>
            </p:cNvPr>
            <p:cNvSpPr/>
            <p:nvPr/>
          </p:nvSpPr>
          <p:spPr>
            <a:xfrm>
              <a:off x="1051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2" name="타원 671">
              <a:extLst>
                <a:ext uri="{FF2B5EF4-FFF2-40B4-BE49-F238E27FC236}">
                  <a16:creationId xmlns:a16="http://schemas.microsoft.com/office/drawing/2014/main" id="{F4E030A6-6874-3086-8921-3986853426F0}"/>
                </a:ext>
              </a:extLst>
            </p:cNvPr>
            <p:cNvSpPr/>
            <p:nvPr/>
          </p:nvSpPr>
          <p:spPr>
            <a:xfrm>
              <a:off x="1033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3" name="타원 672">
              <a:extLst>
                <a:ext uri="{FF2B5EF4-FFF2-40B4-BE49-F238E27FC236}">
                  <a16:creationId xmlns:a16="http://schemas.microsoft.com/office/drawing/2014/main" id="{BEA0A805-4380-1EA6-B210-07E9761E298A}"/>
                </a:ext>
              </a:extLst>
            </p:cNvPr>
            <p:cNvSpPr/>
            <p:nvPr/>
          </p:nvSpPr>
          <p:spPr>
            <a:xfrm>
              <a:off x="1015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4" name="타원 673">
              <a:extLst>
                <a:ext uri="{FF2B5EF4-FFF2-40B4-BE49-F238E27FC236}">
                  <a16:creationId xmlns:a16="http://schemas.microsoft.com/office/drawing/2014/main" id="{5E92393B-C718-4719-3F85-0CEAEEF33568}"/>
                </a:ext>
              </a:extLst>
            </p:cNvPr>
            <p:cNvSpPr/>
            <p:nvPr/>
          </p:nvSpPr>
          <p:spPr>
            <a:xfrm>
              <a:off x="997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5" name="타원 674">
              <a:extLst>
                <a:ext uri="{FF2B5EF4-FFF2-40B4-BE49-F238E27FC236}">
                  <a16:creationId xmlns:a16="http://schemas.microsoft.com/office/drawing/2014/main" id="{43C8BF79-15F4-BC0F-FC94-F5FAD4A1FEDD}"/>
                </a:ext>
              </a:extLst>
            </p:cNvPr>
            <p:cNvSpPr/>
            <p:nvPr/>
          </p:nvSpPr>
          <p:spPr>
            <a:xfrm>
              <a:off x="979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6" name="타원 675">
              <a:extLst>
                <a:ext uri="{FF2B5EF4-FFF2-40B4-BE49-F238E27FC236}">
                  <a16:creationId xmlns:a16="http://schemas.microsoft.com/office/drawing/2014/main" id="{1581F05A-3352-6DA0-DE67-C38A45B6B2B4}"/>
                </a:ext>
              </a:extLst>
            </p:cNvPr>
            <p:cNvSpPr/>
            <p:nvPr/>
          </p:nvSpPr>
          <p:spPr>
            <a:xfrm>
              <a:off x="961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7" name="타원 676">
              <a:extLst>
                <a:ext uri="{FF2B5EF4-FFF2-40B4-BE49-F238E27FC236}">
                  <a16:creationId xmlns:a16="http://schemas.microsoft.com/office/drawing/2014/main" id="{53742C60-9F4E-46D7-D071-4F4456FFE75F}"/>
                </a:ext>
              </a:extLst>
            </p:cNvPr>
            <p:cNvSpPr/>
            <p:nvPr/>
          </p:nvSpPr>
          <p:spPr>
            <a:xfrm>
              <a:off x="943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8" name="타원 677">
              <a:extLst>
                <a:ext uri="{FF2B5EF4-FFF2-40B4-BE49-F238E27FC236}">
                  <a16:creationId xmlns:a16="http://schemas.microsoft.com/office/drawing/2014/main" id="{77FCC1EF-AD24-4C98-A087-BC0BE1AF1822}"/>
                </a:ext>
              </a:extLst>
            </p:cNvPr>
            <p:cNvSpPr/>
            <p:nvPr/>
          </p:nvSpPr>
          <p:spPr>
            <a:xfrm>
              <a:off x="925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79" name="타원 678">
              <a:extLst>
                <a:ext uri="{FF2B5EF4-FFF2-40B4-BE49-F238E27FC236}">
                  <a16:creationId xmlns:a16="http://schemas.microsoft.com/office/drawing/2014/main" id="{A9ABFD49-FD18-0F64-6E0C-2D10E1ABE11A}"/>
                </a:ext>
              </a:extLst>
            </p:cNvPr>
            <p:cNvSpPr/>
            <p:nvPr/>
          </p:nvSpPr>
          <p:spPr>
            <a:xfrm>
              <a:off x="907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80" name="타원 679">
              <a:extLst>
                <a:ext uri="{FF2B5EF4-FFF2-40B4-BE49-F238E27FC236}">
                  <a16:creationId xmlns:a16="http://schemas.microsoft.com/office/drawing/2014/main" id="{905516A1-51C4-372F-BC53-704F553E784C}"/>
                </a:ext>
              </a:extLst>
            </p:cNvPr>
            <p:cNvSpPr/>
            <p:nvPr/>
          </p:nvSpPr>
          <p:spPr>
            <a:xfrm>
              <a:off x="889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81" name="타원 680">
              <a:extLst>
                <a:ext uri="{FF2B5EF4-FFF2-40B4-BE49-F238E27FC236}">
                  <a16:creationId xmlns:a16="http://schemas.microsoft.com/office/drawing/2014/main" id="{1D7944B2-0FC9-7E57-8424-1A9029E84FBF}"/>
                </a:ext>
              </a:extLst>
            </p:cNvPr>
            <p:cNvSpPr/>
            <p:nvPr/>
          </p:nvSpPr>
          <p:spPr>
            <a:xfrm>
              <a:off x="871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82" name="타원 681">
              <a:extLst>
                <a:ext uri="{FF2B5EF4-FFF2-40B4-BE49-F238E27FC236}">
                  <a16:creationId xmlns:a16="http://schemas.microsoft.com/office/drawing/2014/main" id="{73BBEE9C-3E61-A59E-A27E-D5246E8648C6}"/>
                </a:ext>
              </a:extLst>
            </p:cNvPr>
            <p:cNvSpPr/>
            <p:nvPr/>
          </p:nvSpPr>
          <p:spPr>
            <a:xfrm>
              <a:off x="853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83" name="타원 682">
              <a:extLst>
                <a:ext uri="{FF2B5EF4-FFF2-40B4-BE49-F238E27FC236}">
                  <a16:creationId xmlns:a16="http://schemas.microsoft.com/office/drawing/2014/main" id="{778F7291-69EB-C6BB-E272-A56745F25441}"/>
                </a:ext>
              </a:extLst>
            </p:cNvPr>
            <p:cNvSpPr/>
            <p:nvPr/>
          </p:nvSpPr>
          <p:spPr>
            <a:xfrm>
              <a:off x="8352000" y="2664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84" name="타원 683">
              <a:extLst>
                <a:ext uri="{FF2B5EF4-FFF2-40B4-BE49-F238E27FC236}">
                  <a16:creationId xmlns:a16="http://schemas.microsoft.com/office/drawing/2014/main" id="{5B4E6BF1-F435-EF95-C5DF-27677556DAE9}"/>
                </a:ext>
              </a:extLst>
            </p:cNvPr>
            <p:cNvSpPr/>
            <p:nvPr/>
          </p:nvSpPr>
          <p:spPr>
            <a:xfrm>
              <a:off x="8172000" y="32109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85" name="타원 684">
              <a:extLst>
                <a:ext uri="{FF2B5EF4-FFF2-40B4-BE49-F238E27FC236}">
                  <a16:creationId xmlns:a16="http://schemas.microsoft.com/office/drawing/2014/main" id="{8BB42D33-3D6A-5F02-2D21-8263CBED8BA8}"/>
                </a:ext>
              </a:extLst>
            </p:cNvPr>
            <p:cNvSpPr/>
            <p:nvPr/>
          </p:nvSpPr>
          <p:spPr>
            <a:xfrm>
              <a:off x="8172000" y="30309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86" name="타원 685">
              <a:extLst>
                <a:ext uri="{FF2B5EF4-FFF2-40B4-BE49-F238E27FC236}">
                  <a16:creationId xmlns:a16="http://schemas.microsoft.com/office/drawing/2014/main" id="{619D5BA4-F964-CF54-D115-6DFBBD65BCFA}"/>
                </a:ext>
              </a:extLst>
            </p:cNvPr>
            <p:cNvSpPr/>
            <p:nvPr/>
          </p:nvSpPr>
          <p:spPr>
            <a:xfrm>
              <a:off x="8172000" y="28509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87" name="타원 686">
              <a:extLst>
                <a:ext uri="{FF2B5EF4-FFF2-40B4-BE49-F238E27FC236}">
                  <a16:creationId xmlns:a16="http://schemas.microsoft.com/office/drawing/2014/main" id="{BA0D5B59-BC18-C2C9-0C74-4172DA1C4652}"/>
                </a:ext>
              </a:extLst>
            </p:cNvPr>
            <p:cNvSpPr/>
            <p:nvPr/>
          </p:nvSpPr>
          <p:spPr>
            <a:xfrm>
              <a:off x="7992000" y="32109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88" name="타원 687">
              <a:extLst>
                <a:ext uri="{FF2B5EF4-FFF2-40B4-BE49-F238E27FC236}">
                  <a16:creationId xmlns:a16="http://schemas.microsoft.com/office/drawing/2014/main" id="{72A659DC-C9E2-AB0D-2CE8-D27823380C4B}"/>
                </a:ext>
              </a:extLst>
            </p:cNvPr>
            <p:cNvSpPr/>
            <p:nvPr/>
          </p:nvSpPr>
          <p:spPr>
            <a:xfrm>
              <a:off x="7992000" y="30309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89" name="타원 688">
              <a:extLst>
                <a:ext uri="{FF2B5EF4-FFF2-40B4-BE49-F238E27FC236}">
                  <a16:creationId xmlns:a16="http://schemas.microsoft.com/office/drawing/2014/main" id="{0595D4E5-9B8F-F765-2B9F-BA29E838790D}"/>
                </a:ext>
              </a:extLst>
            </p:cNvPr>
            <p:cNvSpPr/>
            <p:nvPr/>
          </p:nvSpPr>
          <p:spPr>
            <a:xfrm>
              <a:off x="7992000" y="28509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90" name="타원 689">
              <a:extLst>
                <a:ext uri="{FF2B5EF4-FFF2-40B4-BE49-F238E27FC236}">
                  <a16:creationId xmlns:a16="http://schemas.microsoft.com/office/drawing/2014/main" id="{F2FABA6C-EA4D-2A0C-6D4A-861C065D89E3}"/>
                </a:ext>
              </a:extLst>
            </p:cNvPr>
            <p:cNvSpPr/>
            <p:nvPr/>
          </p:nvSpPr>
          <p:spPr>
            <a:xfrm>
              <a:off x="7812000" y="32109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91" name="타원 690">
              <a:extLst>
                <a:ext uri="{FF2B5EF4-FFF2-40B4-BE49-F238E27FC236}">
                  <a16:creationId xmlns:a16="http://schemas.microsoft.com/office/drawing/2014/main" id="{B7874772-E3C7-25E2-4E2F-7FAC103F4050}"/>
                </a:ext>
              </a:extLst>
            </p:cNvPr>
            <p:cNvSpPr/>
            <p:nvPr/>
          </p:nvSpPr>
          <p:spPr>
            <a:xfrm>
              <a:off x="7812000" y="30309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92" name="타원 691">
              <a:extLst>
                <a:ext uri="{FF2B5EF4-FFF2-40B4-BE49-F238E27FC236}">
                  <a16:creationId xmlns:a16="http://schemas.microsoft.com/office/drawing/2014/main" id="{6F88D0D9-8454-E248-3353-3FCD376A5030}"/>
                </a:ext>
              </a:extLst>
            </p:cNvPr>
            <p:cNvSpPr/>
            <p:nvPr/>
          </p:nvSpPr>
          <p:spPr>
            <a:xfrm>
              <a:off x="7812000" y="28509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93" name="타원 692">
              <a:extLst>
                <a:ext uri="{FF2B5EF4-FFF2-40B4-BE49-F238E27FC236}">
                  <a16:creationId xmlns:a16="http://schemas.microsoft.com/office/drawing/2014/main" id="{F846AC63-871E-2607-CD78-3C687FB69441}"/>
                </a:ext>
              </a:extLst>
            </p:cNvPr>
            <p:cNvSpPr/>
            <p:nvPr/>
          </p:nvSpPr>
          <p:spPr>
            <a:xfrm>
              <a:off x="7632000" y="32109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94" name="타원 693">
              <a:extLst>
                <a:ext uri="{FF2B5EF4-FFF2-40B4-BE49-F238E27FC236}">
                  <a16:creationId xmlns:a16="http://schemas.microsoft.com/office/drawing/2014/main" id="{F480C390-DF81-8D2F-113B-88ECB3B1A062}"/>
                </a:ext>
              </a:extLst>
            </p:cNvPr>
            <p:cNvSpPr/>
            <p:nvPr/>
          </p:nvSpPr>
          <p:spPr>
            <a:xfrm>
              <a:off x="7632000" y="30309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95" name="타원 694">
              <a:extLst>
                <a:ext uri="{FF2B5EF4-FFF2-40B4-BE49-F238E27FC236}">
                  <a16:creationId xmlns:a16="http://schemas.microsoft.com/office/drawing/2014/main" id="{82804288-3600-A171-8704-1F9967CAE32C}"/>
                </a:ext>
              </a:extLst>
            </p:cNvPr>
            <p:cNvSpPr/>
            <p:nvPr/>
          </p:nvSpPr>
          <p:spPr>
            <a:xfrm>
              <a:off x="7632000" y="28509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96" name="타원 695">
              <a:extLst>
                <a:ext uri="{FF2B5EF4-FFF2-40B4-BE49-F238E27FC236}">
                  <a16:creationId xmlns:a16="http://schemas.microsoft.com/office/drawing/2014/main" id="{11918911-3686-ED2F-9C48-3E7F9B02C6C3}"/>
                </a:ext>
              </a:extLst>
            </p:cNvPr>
            <p:cNvSpPr/>
            <p:nvPr/>
          </p:nvSpPr>
          <p:spPr>
            <a:xfrm>
              <a:off x="8172000" y="26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97" name="타원 696">
              <a:extLst>
                <a:ext uri="{FF2B5EF4-FFF2-40B4-BE49-F238E27FC236}">
                  <a16:creationId xmlns:a16="http://schemas.microsoft.com/office/drawing/2014/main" id="{DB2FEECA-8EC8-2371-3540-C0650DB2FDCB}"/>
                </a:ext>
              </a:extLst>
            </p:cNvPr>
            <p:cNvSpPr/>
            <p:nvPr/>
          </p:nvSpPr>
          <p:spPr>
            <a:xfrm>
              <a:off x="7992000" y="26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98" name="타원 697">
              <a:extLst>
                <a:ext uri="{FF2B5EF4-FFF2-40B4-BE49-F238E27FC236}">
                  <a16:creationId xmlns:a16="http://schemas.microsoft.com/office/drawing/2014/main" id="{7AA79FAA-5054-A114-C5F7-14C60D03330C}"/>
                </a:ext>
              </a:extLst>
            </p:cNvPr>
            <p:cNvSpPr/>
            <p:nvPr/>
          </p:nvSpPr>
          <p:spPr>
            <a:xfrm>
              <a:off x="7812000" y="26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699" name="타원 698">
              <a:extLst>
                <a:ext uri="{FF2B5EF4-FFF2-40B4-BE49-F238E27FC236}">
                  <a16:creationId xmlns:a16="http://schemas.microsoft.com/office/drawing/2014/main" id="{CB343BCF-1E6D-D892-C42F-E101EAC6A93D}"/>
                </a:ext>
              </a:extLst>
            </p:cNvPr>
            <p:cNvSpPr/>
            <p:nvPr/>
          </p:nvSpPr>
          <p:spPr>
            <a:xfrm>
              <a:off x="7632000" y="266745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713" name="그룹 712">
            <a:extLst>
              <a:ext uri="{FF2B5EF4-FFF2-40B4-BE49-F238E27FC236}">
                <a16:creationId xmlns:a16="http://schemas.microsoft.com/office/drawing/2014/main" id="{92C1A53D-B7BF-AA44-837B-6993258FA58B}"/>
              </a:ext>
            </a:extLst>
          </p:cNvPr>
          <p:cNvGrpSpPr/>
          <p:nvPr/>
        </p:nvGrpSpPr>
        <p:grpSpPr>
          <a:xfrm>
            <a:off x="1152000" y="2952101"/>
            <a:ext cx="1981858" cy="2520000"/>
            <a:chOff x="986286" y="1557957"/>
            <a:chExt cx="1981858" cy="2520000"/>
          </a:xfrm>
        </p:grpSpPr>
        <p:pic>
          <p:nvPicPr>
            <p:cNvPr id="326" name="그림 325">
              <a:extLst>
                <a:ext uri="{FF2B5EF4-FFF2-40B4-BE49-F238E27FC236}">
                  <a16:creationId xmlns:a16="http://schemas.microsoft.com/office/drawing/2014/main" id="{E812C396-4F3E-AFBE-7271-E3029D470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42000"/>
            </a:blip>
            <a:stretch>
              <a:fillRect/>
            </a:stretch>
          </p:blipFill>
          <p:spPr>
            <a:xfrm rot="-60000">
              <a:off x="986286" y="1557957"/>
              <a:ext cx="1981858" cy="2520000"/>
            </a:xfrm>
            <a:prstGeom prst="rect">
              <a:avLst/>
            </a:prstGeom>
          </p:spPr>
        </p:pic>
        <p:sp>
          <p:nvSpPr>
            <p:cNvPr id="342" name="타원 341">
              <a:extLst>
                <a:ext uri="{FF2B5EF4-FFF2-40B4-BE49-F238E27FC236}">
                  <a16:creationId xmlns:a16="http://schemas.microsoft.com/office/drawing/2014/main" id="{25DA4825-232C-0689-B8CC-A327163EB5C0}"/>
                </a:ext>
              </a:extLst>
            </p:cNvPr>
            <p:cNvSpPr/>
            <p:nvPr/>
          </p:nvSpPr>
          <p:spPr>
            <a:xfrm>
              <a:off x="2700000" y="3348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43" name="타원 342">
              <a:extLst>
                <a:ext uri="{FF2B5EF4-FFF2-40B4-BE49-F238E27FC236}">
                  <a16:creationId xmlns:a16="http://schemas.microsoft.com/office/drawing/2014/main" id="{FC2EFCEA-E44C-34FC-CF57-1C434F562EDE}"/>
                </a:ext>
              </a:extLst>
            </p:cNvPr>
            <p:cNvSpPr/>
            <p:nvPr/>
          </p:nvSpPr>
          <p:spPr>
            <a:xfrm>
              <a:off x="1080000" y="3348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45" name="타원 344">
              <a:extLst>
                <a:ext uri="{FF2B5EF4-FFF2-40B4-BE49-F238E27FC236}">
                  <a16:creationId xmlns:a16="http://schemas.microsoft.com/office/drawing/2014/main" id="{5857C9B6-54E4-D6D3-343B-17900FB948C2}"/>
                </a:ext>
              </a:extLst>
            </p:cNvPr>
            <p:cNvSpPr/>
            <p:nvPr/>
          </p:nvSpPr>
          <p:spPr>
            <a:xfrm>
              <a:off x="2700000" y="3168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709" name="그룹 708">
            <a:extLst>
              <a:ext uri="{FF2B5EF4-FFF2-40B4-BE49-F238E27FC236}">
                <a16:creationId xmlns:a16="http://schemas.microsoft.com/office/drawing/2014/main" id="{F1E93A69-11B2-C0E8-8CE2-DFBA9E945189}"/>
              </a:ext>
            </a:extLst>
          </p:cNvPr>
          <p:cNvGrpSpPr/>
          <p:nvPr/>
        </p:nvGrpSpPr>
        <p:grpSpPr>
          <a:xfrm rot="16200000">
            <a:off x="1741316" y="1868922"/>
            <a:ext cx="619124" cy="885362"/>
            <a:chOff x="2611755" y="482406"/>
            <a:chExt cx="619124" cy="885362"/>
          </a:xfrm>
        </p:grpSpPr>
        <p:pic>
          <p:nvPicPr>
            <p:cNvPr id="334" name="그림 333">
              <a:extLst>
                <a:ext uri="{FF2B5EF4-FFF2-40B4-BE49-F238E27FC236}">
                  <a16:creationId xmlns:a16="http://schemas.microsoft.com/office/drawing/2014/main" id="{5E7F74E8-8C0C-B541-2846-8CF7F0D05E0C}"/>
                </a:ext>
              </a:extLst>
            </p:cNvPr>
            <p:cNvPicPr>
              <a:picLocks/>
            </p:cNvPicPr>
            <p:nvPr/>
          </p:nvPicPr>
          <p:blipFill>
            <a:blip r:embed="rId3">
              <a:alphaModFix amt="51000"/>
            </a:blip>
            <a:stretch>
              <a:fillRect/>
            </a:stretch>
          </p:blipFill>
          <p:spPr>
            <a:xfrm flipH="1">
              <a:off x="2611755" y="482406"/>
              <a:ext cx="619124" cy="885362"/>
            </a:xfrm>
            <a:prstGeom prst="rect">
              <a:avLst/>
            </a:prstGeom>
          </p:spPr>
        </p:pic>
        <p:sp>
          <p:nvSpPr>
            <p:cNvPr id="346" name="타원 345">
              <a:extLst>
                <a:ext uri="{FF2B5EF4-FFF2-40B4-BE49-F238E27FC236}">
                  <a16:creationId xmlns:a16="http://schemas.microsoft.com/office/drawing/2014/main" id="{777F48AF-28B0-A1F0-0A14-A43BEE2F6AC8}"/>
                </a:ext>
              </a:extLst>
            </p:cNvPr>
            <p:cNvSpPr/>
            <p:nvPr/>
          </p:nvSpPr>
          <p:spPr>
            <a:xfrm>
              <a:off x="2700000" y="1188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47" name="타원 346">
              <a:extLst>
                <a:ext uri="{FF2B5EF4-FFF2-40B4-BE49-F238E27FC236}">
                  <a16:creationId xmlns:a16="http://schemas.microsoft.com/office/drawing/2014/main" id="{A7F565A9-FC99-A249-2EC0-43668ED32941}"/>
                </a:ext>
              </a:extLst>
            </p:cNvPr>
            <p:cNvSpPr/>
            <p:nvPr/>
          </p:nvSpPr>
          <p:spPr>
            <a:xfrm>
              <a:off x="3060000" y="1188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48" name="타원 347">
              <a:extLst>
                <a:ext uri="{FF2B5EF4-FFF2-40B4-BE49-F238E27FC236}">
                  <a16:creationId xmlns:a16="http://schemas.microsoft.com/office/drawing/2014/main" id="{5779ED54-5A90-B23B-00FC-6B64B09E769C}"/>
                </a:ext>
              </a:extLst>
            </p:cNvPr>
            <p:cNvSpPr/>
            <p:nvPr/>
          </p:nvSpPr>
          <p:spPr>
            <a:xfrm>
              <a:off x="2880000" y="1188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768" name="그룹 767">
            <a:extLst>
              <a:ext uri="{FF2B5EF4-FFF2-40B4-BE49-F238E27FC236}">
                <a16:creationId xmlns:a16="http://schemas.microsoft.com/office/drawing/2014/main" id="{671D0630-8B04-3C9D-9C4F-048227D362E1}"/>
              </a:ext>
            </a:extLst>
          </p:cNvPr>
          <p:cNvGrpSpPr/>
          <p:nvPr/>
        </p:nvGrpSpPr>
        <p:grpSpPr>
          <a:xfrm>
            <a:off x="1260000" y="3673475"/>
            <a:ext cx="108000" cy="288000"/>
            <a:chOff x="2880000" y="3492000"/>
            <a:chExt cx="108000" cy="288000"/>
          </a:xfrm>
        </p:grpSpPr>
        <p:sp>
          <p:nvSpPr>
            <p:cNvPr id="351" name="타원 350">
              <a:extLst>
                <a:ext uri="{FF2B5EF4-FFF2-40B4-BE49-F238E27FC236}">
                  <a16:creationId xmlns:a16="http://schemas.microsoft.com/office/drawing/2014/main" id="{F03C7171-1DDA-70CC-588A-4245257B1471}"/>
                </a:ext>
              </a:extLst>
            </p:cNvPr>
            <p:cNvSpPr/>
            <p:nvPr/>
          </p:nvSpPr>
          <p:spPr>
            <a:xfrm>
              <a:off x="2880000" y="3672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52" name="타원 351">
              <a:extLst>
                <a:ext uri="{FF2B5EF4-FFF2-40B4-BE49-F238E27FC236}">
                  <a16:creationId xmlns:a16="http://schemas.microsoft.com/office/drawing/2014/main" id="{5AF4D786-4CC6-DDFE-B30C-CE80A64AF5CA}"/>
                </a:ext>
              </a:extLst>
            </p:cNvPr>
            <p:cNvSpPr/>
            <p:nvPr/>
          </p:nvSpPr>
          <p:spPr>
            <a:xfrm>
              <a:off x="2880000" y="349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702" name="그룹 701">
            <a:extLst>
              <a:ext uri="{FF2B5EF4-FFF2-40B4-BE49-F238E27FC236}">
                <a16:creationId xmlns:a16="http://schemas.microsoft.com/office/drawing/2014/main" id="{2C6A8129-608C-6696-752C-5F7193F06018}"/>
              </a:ext>
            </a:extLst>
          </p:cNvPr>
          <p:cNvGrpSpPr/>
          <p:nvPr/>
        </p:nvGrpSpPr>
        <p:grpSpPr>
          <a:xfrm>
            <a:off x="3420893" y="2905601"/>
            <a:ext cx="1707953" cy="1899222"/>
            <a:chOff x="3600450" y="1498028"/>
            <a:chExt cx="1707953" cy="1899222"/>
          </a:xfrm>
        </p:grpSpPr>
        <p:pic>
          <p:nvPicPr>
            <p:cNvPr id="332" name="그림 331">
              <a:extLst>
                <a:ext uri="{FF2B5EF4-FFF2-40B4-BE49-F238E27FC236}">
                  <a16:creationId xmlns:a16="http://schemas.microsoft.com/office/drawing/2014/main" id="{89BF3051-69C2-662E-6CB0-D85857772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40000"/>
            </a:blip>
            <a:stretch>
              <a:fillRect/>
            </a:stretch>
          </p:blipFill>
          <p:spPr>
            <a:xfrm>
              <a:off x="3600450" y="1498028"/>
              <a:ext cx="1707953" cy="1899222"/>
            </a:xfrm>
            <a:prstGeom prst="rect">
              <a:avLst/>
            </a:prstGeom>
          </p:spPr>
        </p:pic>
        <p:sp>
          <p:nvSpPr>
            <p:cNvPr id="353" name="타원 352">
              <a:extLst>
                <a:ext uri="{FF2B5EF4-FFF2-40B4-BE49-F238E27FC236}">
                  <a16:creationId xmlns:a16="http://schemas.microsoft.com/office/drawing/2014/main" id="{A9DAC4D1-F5A3-6F97-2FC9-DFB37F948F92}"/>
                </a:ext>
              </a:extLst>
            </p:cNvPr>
            <p:cNvSpPr/>
            <p:nvPr/>
          </p:nvSpPr>
          <p:spPr>
            <a:xfrm>
              <a:off x="4500000" y="1548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54" name="타원 353">
              <a:extLst>
                <a:ext uri="{FF2B5EF4-FFF2-40B4-BE49-F238E27FC236}">
                  <a16:creationId xmlns:a16="http://schemas.microsoft.com/office/drawing/2014/main" id="{E348B7C3-C7F2-AF7B-75BF-4E2FF7803A37}"/>
                </a:ext>
              </a:extLst>
            </p:cNvPr>
            <p:cNvSpPr/>
            <p:nvPr/>
          </p:nvSpPr>
          <p:spPr>
            <a:xfrm>
              <a:off x="4680000" y="1548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55" name="타원 354">
              <a:extLst>
                <a:ext uri="{FF2B5EF4-FFF2-40B4-BE49-F238E27FC236}">
                  <a16:creationId xmlns:a16="http://schemas.microsoft.com/office/drawing/2014/main" id="{97A11999-AE55-F5F3-BEF7-42B0E18C42F2}"/>
                </a:ext>
              </a:extLst>
            </p:cNvPr>
            <p:cNvSpPr/>
            <p:nvPr/>
          </p:nvSpPr>
          <p:spPr>
            <a:xfrm>
              <a:off x="4139500" y="1548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56" name="타원 355">
              <a:extLst>
                <a:ext uri="{FF2B5EF4-FFF2-40B4-BE49-F238E27FC236}">
                  <a16:creationId xmlns:a16="http://schemas.microsoft.com/office/drawing/2014/main" id="{36237316-7CC4-0E8B-95CB-AD632E9FCACE}"/>
                </a:ext>
              </a:extLst>
            </p:cNvPr>
            <p:cNvSpPr/>
            <p:nvPr/>
          </p:nvSpPr>
          <p:spPr>
            <a:xfrm>
              <a:off x="4319500" y="1548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712" name="그룹 711">
            <a:extLst>
              <a:ext uri="{FF2B5EF4-FFF2-40B4-BE49-F238E27FC236}">
                <a16:creationId xmlns:a16="http://schemas.microsoft.com/office/drawing/2014/main" id="{AB1ED765-C2AF-B3A7-20D6-E66CC545F0FA}"/>
              </a:ext>
            </a:extLst>
          </p:cNvPr>
          <p:cNvGrpSpPr/>
          <p:nvPr/>
        </p:nvGrpSpPr>
        <p:grpSpPr>
          <a:xfrm>
            <a:off x="2535245" y="0"/>
            <a:ext cx="964955" cy="1620101"/>
            <a:chOff x="2535245" y="-1404101"/>
            <a:chExt cx="964955" cy="1620101"/>
          </a:xfrm>
        </p:grpSpPr>
        <p:pic>
          <p:nvPicPr>
            <p:cNvPr id="336" name="그림 335">
              <a:extLst>
                <a:ext uri="{FF2B5EF4-FFF2-40B4-BE49-F238E27FC236}">
                  <a16:creationId xmlns:a16="http://schemas.microsoft.com/office/drawing/2014/main" id="{067C47AD-982A-93FE-51DE-7016789DD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44000"/>
            </a:blip>
            <a:stretch>
              <a:fillRect/>
            </a:stretch>
          </p:blipFill>
          <p:spPr>
            <a:xfrm rot="16200000">
              <a:off x="2207723" y="-1076579"/>
              <a:ext cx="1620000" cy="964955"/>
            </a:xfrm>
            <a:prstGeom prst="rect">
              <a:avLst/>
            </a:prstGeom>
          </p:spPr>
        </p:pic>
        <p:sp>
          <p:nvSpPr>
            <p:cNvPr id="357" name="타원 356">
              <a:extLst>
                <a:ext uri="{FF2B5EF4-FFF2-40B4-BE49-F238E27FC236}">
                  <a16:creationId xmlns:a16="http://schemas.microsoft.com/office/drawing/2014/main" id="{13D3FBA0-3F42-39C1-8454-B00B413E7002}"/>
                </a:ext>
              </a:extLst>
            </p:cNvPr>
            <p:cNvSpPr/>
            <p:nvPr/>
          </p:nvSpPr>
          <p:spPr>
            <a:xfrm>
              <a:off x="2700000" y="108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58" name="타원 357">
              <a:extLst>
                <a:ext uri="{FF2B5EF4-FFF2-40B4-BE49-F238E27FC236}">
                  <a16:creationId xmlns:a16="http://schemas.microsoft.com/office/drawing/2014/main" id="{B161BBEC-166C-9DF7-E491-8F1E1E3236B2}"/>
                </a:ext>
              </a:extLst>
            </p:cNvPr>
            <p:cNvSpPr/>
            <p:nvPr/>
          </p:nvSpPr>
          <p:spPr>
            <a:xfrm>
              <a:off x="3240000" y="108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sp>
        <p:nvSpPr>
          <p:cNvPr id="359" name="TextBox 358">
            <a:extLst>
              <a:ext uri="{FF2B5EF4-FFF2-40B4-BE49-F238E27FC236}">
                <a16:creationId xmlns:a16="http://schemas.microsoft.com/office/drawing/2014/main" id="{8BBA2132-F2ED-3836-4902-4310C2280143}"/>
              </a:ext>
            </a:extLst>
          </p:cNvPr>
          <p:cNvSpPr txBox="1"/>
          <p:nvPr/>
        </p:nvSpPr>
        <p:spPr>
          <a:xfrm>
            <a:off x="6293071" y="3928534"/>
            <a:ext cx="1991400" cy="1015663"/>
          </a:xfrm>
          <a:prstGeom prst="rect">
            <a:avLst/>
          </a:prstGeom>
          <a:noFill/>
        </p:spPr>
        <p:txBody>
          <a:bodyPr wrap="square" lIns="72000" rIns="72000" rtlCol="0">
            <a:spAutoFit/>
          </a:bodyPr>
          <a:lstStyle/>
          <a:p>
            <a:r>
              <a:rPr lang="it-IT" altLang="ko-KR" sz="1000" dirty="0">
                <a:latin typeface="Consolas" panose="020B0609020204030204" pitchFamily="49" charset="0"/>
              </a:rPr>
              <a:t>#define LORA_RST     39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LORA_SCK     37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LORA_MISO    35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LORA_SS      33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LORA_MOSI    18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LORA_INT     16</a:t>
            </a: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CB3A26D0-49CF-0DC4-6B92-F32CFAF6E612}"/>
              </a:ext>
            </a:extLst>
          </p:cNvPr>
          <p:cNvSpPr txBox="1"/>
          <p:nvPr/>
        </p:nvSpPr>
        <p:spPr>
          <a:xfrm>
            <a:off x="6305543" y="5041902"/>
            <a:ext cx="1991400" cy="400110"/>
          </a:xfrm>
          <a:prstGeom prst="rect">
            <a:avLst/>
          </a:prstGeom>
          <a:noFill/>
        </p:spPr>
        <p:txBody>
          <a:bodyPr wrap="square" lIns="72000" rIns="72000" rtlCol="0">
            <a:spAutoFit/>
          </a:bodyPr>
          <a:lstStyle/>
          <a:p>
            <a:r>
              <a:rPr lang="it-IT" altLang="ko-KR" sz="1000" dirty="0">
                <a:latin typeface="Consolas" panose="020B0609020204030204" pitchFamily="49" charset="0"/>
              </a:rPr>
              <a:t>#define I2C_SCL      3</a:t>
            </a:r>
          </a:p>
          <a:p>
            <a:r>
              <a:rPr lang="it-IT" altLang="ko-KR" sz="1000" dirty="0">
                <a:latin typeface="Consolas" panose="020B0609020204030204" pitchFamily="49" charset="0"/>
              </a:rPr>
              <a:t>#define I2C_SDA      5</a:t>
            </a:r>
          </a:p>
        </p:txBody>
      </p:sp>
      <p:grpSp>
        <p:nvGrpSpPr>
          <p:cNvPr id="361" name="그룹 360">
            <a:extLst>
              <a:ext uri="{FF2B5EF4-FFF2-40B4-BE49-F238E27FC236}">
                <a16:creationId xmlns:a16="http://schemas.microsoft.com/office/drawing/2014/main" id="{0B114F48-002B-8B83-C05C-8A6C7E12F82E}"/>
              </a:ext>
            </a:extLst>
          </p:cNvPr>
          <p:cNvGrpSpPr/>
          <p:nvPr/>
        </p:nvGrpSpPr>
        <p:grpSpPr>
          <a:xfrm>
            <a:off x="6041225" y="1009593"/>
            <a:ext cx="1993039" cy="2520000"/>
            <a:chOff x="4318750" y="576000"/>
            <a:chExt cx="1993039" cy="2520000"/>
          </a:xfrm>
        </p:grpSpPr>
        <p:pic>
          <p:nvPicPr>
            <p:cNvPr id="362" name="그림 361">
              <a:extLst>
                <a:ext uri="{FF2B5EF4-FFF2-40B4-BE49-F238E27FC236}">
                  <a16:creationId xmlns:a16="http://schemas.microsoft.com/office/drawing/2014/main" id="{E3BA955E-5146-C1C5-4E2D-3F7DB29DC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18750" y="576000"/>
              <a:ext cx="1993039" cy="2520000"/>
            </a:xfrm>
            <a:prstGeom prst="rect">
              <a:avLst/>
            </a:prstGeom>
          </p:spPr>
        </p:pic>
        <p:grpSp>
          <p:nvGrpSpPr>
            <p:cNvPr id="363" name="그룹 362">
              <a:extLst>
                <a:ext uri="{FF2B5EF4-FFF2-40B4-BE49-F238E27FC236}">
                  <a16:creationId xmlns:a16="http://schemas.microsoft.com/office/drawing/2014/main" id="{2ADDD178-20CA-B8C9-45C5-B428C56EAB56}"/>
                </a:ext>
              </a:extLst>
            </p:cNvPr>
            <p:cNvGrpSpPr/>
            <p:nvPr/>
          </p:nvGrpSpPr>
          <p:grpSpPr>
            <a:xfrm>
              <a:off x="4465250" y="1080000"/>
              <a:ext cx="1728000" cy="1368000"/>
              <a:chOff x="1952400" y="2312400"/>
              <a:chExt cx="1728000" cy="1368000"/>
            </a:xfrm>
            <a:solidFill>
              <a:schemeClr val="bg1"/>
            </a:solidFill>
          </p:grpSpPr>
          <p:sp>
            <p:nvSpPr>
              <p:cNvPr id="364" name="타원 363">
                <a:extLst>
                  <a:ext uri="{FF2B5EF4-FFF2-40B4-BE49-F238E27FC236}">
                    <a16:creationId xmlns:a16="http://schemas.microsoft.com/office/drawing/2014/main" id="{E34C99FF-9058-0996-D1D6-7CBD4CDDF222}"/>
                  </a:ext>
                </a:extLst>
              </p:cNvPr>
              <p:cNvSpPr/>
              <p:nvPr/>
            </p:nvSpPr>
            <p:spPr>
              <a:xfrm>
                <a:off x="1952400" y="231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65" name="타원 364">
                <a:extLst>
                  <a:ext uri="{FF2B5EF4-FFF2-40B4-BE49-F238E27FC236}">
                    <a16:creationId xmlns:a16="http://schemas.microsoft.com/office/drawing/2014/main" id="{0A8782FD-37D9-20A0-0753-22579CC48587}"/>
                  </a:ext>
                </a:extLst>
              </p:cNvPr>
              <p:cNvSpPr/>
              <p:nvPr/>
            </p:nvSpPr>
            <p:spPr>
              <a:xfrm>
                <a:off x="1952400" y="249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66" name="타원 365">
                <a:extLst>
                  <a:ext uri="{FF2B5EF4-FFF2-40B4-BE49-F238E27FC236}">
                    <a16:creationId xmlns:a16="http://schemas.microsoft.com/office/drawing/2014/main" id="{B8B515C4-FCA7-C49A-F339-ED48D5D63A8A}"/>
                  </a:ext>
                </a:extLst>
              </p:cNvPr>
              <p:cNvSpPr/>
              <p:nvPr/>
            </p:nvSpPr>
            <p:spPr>
              <a:xfrm>
                <a:off x="1952400" y="267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67" name="타원 366">
                <a:extLst>
                  <a:ext uri="{FF2B5EF4-FFF2-40B4-BE49-F238E27FC236}">
                    <a16:creationId xmlns:a16="http://schemas.microsoft.com/office/drawing/2014/main" id="{507ED12D-9DEF-50C5-905C-B5371CB8DD80}"/>
                  </a:ext>
                </a:extLst>
              </p:cNvPr>
              <p:cNvSpPr/>
              <p:nvPr/>
            </p:nvSpPr>
            <p:spPr>
              <a:xfrm>
                <a:off x="1952400" y="285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68" name="타원 367">
                <a:extLst>
                  <a:ext uri="{FF2B5EF4-FFF2-40B4-BE49-F238E27FC236}">
                    <a16:creationId xmlns:a16="http://schemas.microsoft.com/office/drawing/2014/main" id="{A5E59920-30BF-F233-EE1A-2BD196CE685C}"/>
                  </a:ext>
                </a:extLst>
              </p:cNvPr>
              <p:cNvSpPr/>
              <p:nvPr/>
            </p:nvSpPr>
            <p:spPr>
              <a:xfrm>
                <a:off x="1952400" y="303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69" name="타원 368">
                <a:extLst>
                  <a:ext uri="{FF2B5EF4-FFF2-40B4-BE49-F238E27FC236}">
                    <a16:creationId xmlns:a16="http://schemas.microsoft.com/office/drawing/2014/main" id="{B1E927E6-47F3-F7F5-37F0-AA72ECA4CFEB}"/>
                  </a:ext>
                </a:extLst>
              </p:cNvPr>
              <p:cNvSpPr/>
              <p:nvPr/>
            </p:nvSpPr>
            <p:spPr>
              <a:xfrm>
                <a:off x="1952400" y="321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0" name="타원 369">
                <a:extLst>
                  <a:ext uri="{FF2B5EF4-FFF2-40B4-BE49-F238E27FC236}">
                    <a16:creationId xmlns:a16="http://schemas.microsoft.com/office/drawing/2014/main" id="{FDFB335F-3F3C-3DA0-847A-B1F8B4804EFC}"/>
                  </a:ext>
                </a:extLst>
              </p:cNvPr>
              <p:cNvSpPr/>
              <p:nvPr/>
            </p:nvSpPr>
            <p:spPr>
              <a:xfrm>
                <a:off x="1952400" y="339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1" name="타원 370">
                <a:extLst>
                  <a:ext uri="{FF2B5EF4-FFF2-40B4-BE49-F238E27FC236}">
                    <a16:creationId xmlns:a16="http://schemas.microsoft.com/office/drawing/2014/main" id="{F23A4184-7157-005E-25F8-BA4C85A827B3}"/>
                  </a:ext>
                </a:extLst>
              </p:cNvPr>
              <p:cNvSpPr/>
              <p:nvPr/>
            </p:nvSpPr>
            <p:spPr>
              <a:xfrm>
                <a:off x="1952400" y="357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2" name="타원 371">
                <a:extLst>
                  <a:ext uri="{FF2B5EF4-FFF2-40B4-BE49-F238E27FC236}">
                    <a16:creationId xmlns:a16="http://schemas.microsoft.com/office/drawing/2014/main" id="{24604DA4-D3C5-BEF7-0F39-D41E6DBA6B45}"/>
                  </a:ext>
                </a:extLst>
              </p:cNvPr>
              <p:cNvSpPr/>
              <p:nvPr/>
            </p:nvSpPr>
            <p:spPr>
              <a:xfrm>
                <a:off x="2132400" y="231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3" name="타원 372">
                <a:extLst>
                  <a:ext uri="{FF2B5EF4-FFF2-40B4-BE49-F238E27FC236}">
                    <a16:creationId xmlns:a16="http://schemas.microsoft.com/office/drawing/2014/main" id="{C062FBB0-4B16-6B88-48C8-8DD6F9E676A8}"/>
                  </a:ext>
                </a:extLst>
              </p:cNvPr>
              <p:cNvSpPr/>
              <p:nvPr/>
            </p:nvSpPr>
            <p:spPr>
              <a:xfrm>
                <a:off x="2132400" y="249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4" name="타원 373">
                <a:extLst>
                  <a:ext uri="{FF2B5EF4-FFF2-40B4-BE49-F238E27FC236}">
                    <a16:creationId xmlns:a16="http://schemas.microsoft.com/office/drawing/2014/main" id="{8C7D8B3F-A228-1B86-F56A-A1642E507207}"/>
                  </a:ext>
                </a:extLst>
              </p:cNvPr>
              <p:cNvSpPr/>
              <p:nvPr/>
            </p:nvSpPr>
            <p:spPr>
              <a:xfrm>
                <a:off x="2132400" y="267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5" name="타원 374">
                <a:extLst>
                  <a:ext uri="{FF2B5EF4-FFF2-40B4-BE49-F238E27FC236}">
                    <a16:creationId xmlns:a16="http://schemas.microsoft.com/office/drawing/2014/main" id="{729AF027-2594-00DA-E726-B84F4F67FD58}"/>
                  </a:ext>
                </a:extLst>
              </p:cNvPr>
              <p:cNvSpPr/>
              <p:nvPr/>
            </p:nvSpPr>
            <p:spPr>
              <a:xfrm>
                <a:off x="2132400" y="285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6" name="타원 375">
                <a:extLst>
                  <a:ext uri="{FF2B5EF4-FFF2-40B4-BE49-F238E27FC236}">
                    <a16:creationId xmlns:a16="http://schemas.microsoft.com/office/drawing/2014/main" id="{4B05B88E-4071-2630-0A5A-4A3AFB557F05}"/>
                  </a:ext>
                </a:extLst>
              </p:cNvPr>
              <p:cNvSpPr/>
              <p:nvPr/>
            </p:nvSpPr>
            <p:spPr>
              <a:xfrm>
                <a:off x="2132400" y="303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7" name="타원 376">
                <a:extLst>
                  <a:ext uri="{FF2B5EF4-FFF2-40B4-BE49-F238E27FC236}">
                    <a16:creationId xmlns:a16="http://schemas.microsoft.com/office/drawing/2014/main" id="{582D9F2C-0864-ADA7-6E30-930EB3E44F0B}"/>
                  </a:ext>
                </a:extLst>
              </p:cNvPr>
              <p:cNvSpPr/>
              <p:nvPr/>
            </p:nvSpPr>
            <p:spPr>
              <a:xfrm>
                <a:off x="2132400" y="321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8" name="타원 377">
                <a:extLst>
                  <a:ext uri="{FF2B5EF4-FFF2-40B4-BE49-F238E27FC236}">
                    <a16:creationId xmlns:a16="http://schemas.microsoft.com/office/drawing/2014/main" id="{3E9A77E2-46B0-39EF-DBB5-B8CC91331033}"/>
                  </a:ext>
                </a:extLst>
              </p:cNvPr>
              <p:cNvSpPr/>
              <p:nvPr/>
            </p:nvSpPr>
            <p:spPr>
              <a:xfrm>
                <a:off x="2132400" y="339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79" name="타원 378">
                <a:extLst>
                  <a:ext uri="{FF2B5EF4-FFF2-40B4-BE49-F238E27FC236}">
                    <a16:creationId xmlns:a16="http://schemas.microsoft.com/office/drawing/2014/main" id="{B4293A46-12D0-0E5E-297E-BC1F9DB94D28}"/>
                  </a:ext>
                </a:extLst>
              </p:cNvPr>
              <p:cNvSpPr/>
              <p:nvPr/>
            </p:nvSpPr>
            <p:spPr>
              <a:xfrm>
                <a:off x="2132400" y="357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80" name="타원 379">
                <a:extLst>
                  <a:ext uri="{FF2B5EF4-FFF2-40B4-BE49-F238E27FC236}">
                    <a16:creationId xmlns:a16="http://schemas.microsoft.com/office/drawing/2014/main" id="{C4FDA56C-60C1-23A8-A551-45ECF89C1105}"/>
                  </a:ext>
                </a:extLst>
              </p:cNvPr>
              <p:cNvSpPr/>
              <p:nvPr/>
            </p:nvSpPr>
            <p:spPr>
              <a:xfrm>
                <a:off x="3392400" y="231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81" name="타원 380">
                <a:extLst>
                  <a:ext uri="{FF2B5EF4-FFF2-40B4-BE49-F238E27FC236}">
                    <a16:creationId xmlns:a16="http://schemas.microsoft.com/office/drawing/2014/main" id="{F8F23A02-8F00-8BB5-7290-194E556E3195}"/>
                  </a:ext>
                </a:extLst>
              </p:cNvPr>
              <p:cNvSpPr/>
              <p:nvPr/>
            </p:nvSpPr>
            <p:spPr>
              <a:xfrm>
                <a:off x="3392400" y="249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82" name="타원 381">
                <a:extLst>
                  <a:ext uri="{FF2B5EF4-FFF2-40B4-BE49-F238E27FC236}">
                    <a16:creationId xmlns:a16="http://schemas.microsoft.com/office/drawing/2014/main" id="{4861BCAC-F3CE-8E3E-C699-174A3FCA64F4}"/>
                  </a:ext>
                </a:extLst>
              </p:cNvPr>
              <p:cNvSpPr/>
              <p:nvPr/>
            </p:nvSpPr>
            <p:spPr>
              <a:xfrm>
                <a:off x="3392400" y="267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83" name="타원 382">
                <a:extLst>
                  <a:ext uri="{FF2B5EF4-FFF2-40B4-BE49-F238E27FC236}">
                    <a16:creationId xmlns:a16="http://schemas.microsoft.com/office/drawing/2014/main" id="{65D07244-72BB-470E-3D1B-44858B430453}"/>
                  </a:ext>
                </a:extLst>
              </p:cNvPr>
              <p:cNvSpPr/>
              <p:nvPr/>
            </p:nvSpPr>
            <p:spPr>
              <a:xfrm>
                <a:off x="3392400" y="285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84" name="타원 383">
                <a:extLst>
                  <a:ext uri="{FF2B5EF4-FFF2-40B4-BE49-F238E27FC236}">
                    <a16:creationId xmlns:a16="http://schemas.microsoft.com/office/drawing/2014/main" id="{3D5E25B1-4C01-D0E2-9647-C68867677410}"/>
                  </a:ext>
                </a:extLst>
              </p:cNvPr>
              <p:cNvSpPr/>
              <p:nvPr/>
            </p:nvSpPr>
            <p:spPr>
              <a:xfrm>
                <a:off x="3392400" y="303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85" name="타원 384">
                <a:extLst>
                  <a:ext uri="{FF2B5EF4-FFF2-40B4-BE49-F238E27FC236}">
                    <a16:creationId xmlns:a16="http://schemas.microsoft.com/office/drawing/2014/main" id="{3339349E-06C5-77E8-B5FC-A5BF86EEDFF7}"/>
                  </a:ext>
                </a:extLst>
              </p:cNvPr>
              <p:cNvSpPr/>
              <p:nvPr/>
            </p:nvSpPr>
            <p:spPr>
              <a:xfrm>
                <a:off x="3392400" y="321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86" name="타원 385">
                <a:extLst>
                  <a:ext uri="{FF2B5EF4-FFF2-40B4-BE49-F238E27FC236}">
                    <a16:creationId xmlns:a16="http://schemas.microsoft.com/office/drawing/2014/main" id="{842D36C3-21E6-5DDB-46D8-27BDC5F96838}"/>
                  </a:ext>
                </a:extLst>
              </p:cNvPr>
              <p:cNvSpPr/>
              <p:nvPr/>
            </p:nvSpPr>
            <p:spPr>
              <a:xfrm>
                <a:off x="3392400" y="339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87" name="타원 386">
                <a:extLst>
                  <a:ext uri="{FF2B5EF4-FFF2-40B4-BE49-F238E27FC236}">
                    <a16:creationId xmlns:a16="http://schemas.microsoft.com/office/drawing/2014/main" id="{38F61837-11EB-A70C-C2F7-350DBC3F2A22}"/>
                  </a:ext>
                </a:extLst>
              </p:cNvPr>
              <p:cNvSpPr/>
              <p:nvPr/>
            </p:nvSpPr>
            <p:spPr>
              <a:xfrm>
                <a:off x="3392400" y="357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88" name="타원 387">
                <a:extLst>
                  <a:ext uri="{FF2B5EF4-FFF2-40B4-BE49-F238E27FC236}">
                    <a16:creationId xmlns:a16="http://schemas.microsoft.com/office/drawing/2014/main" id="{9946A39F-B67E-5558-1734-D99849CAF352}"/>
                  </a:ext>
                </a:extLst>
              </p:cNvPr>
              <p:cNvSpPr/>
              <p:nvPr/>
            </p:nvSpPr>
            <p:spPr>
              <a:xfrm>
                <a:off x="3572400" y="231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89" name="타원 388">
                <a:extLst>
                  <a:ext uri="{FF2B5EF4-FFF2-40B4-BE49-F238E27FC236}">
                    <a16:creationId xmlns:a16="http://schemas.microsoft.com/office/drawing/2014/main" id="{D4DAE36E-E8DF-ADFA-6032-94CBE3530A3C}"/>
                  </a:ext>
                </a:extLst>
              </p:cNvPr>
              <p:cNvSpPr/>
              <p:nvPr/>
            </p:nvSpPr>
            <p:spPr>
              <a:xfrm>
                <a:off x="3572400" y="249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90" name="타원 389">
                <a:extLst>
                  <a:ext uri="{FF2B5EF4-FFF2-40B4-BE49-F238E27FC236}">
                    <a16:creationId xmlns:a16="http://schemas.microsoft.com/office/drawing/2014/main" id="{29496CBE-98C3-E01F-C865-145CDFF7ADD3}"/>
                  </a:ext>
                </a:extLst>
              </p:cNvPr>
              <p:cNvSpPr/>
              <p:nvPr/>
            </p:nvSpPr>
            <p:spPr>
              <a:xfrm>
                <a:off x="3572400" y="267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91" name="타원 390">
                <a:extLst>
                  <a:ext uri="{FF2B5EF4-FFF2-40B4-BE49-F238E27FC236}">
                    <a16:creationId xmlns:a16="http://schemas.microsoft.com/office/drawing/2014/main" id="{EF08830D-5E4D-36F7-3B7B-36B21088D07E}"/>
                  </a:ext>
                </a:extLst>
              </p:cNvPr>
              <p:cNvSpPr/>
              <p:nvPr/>
            </p:nvSpPr>
            <p:spPr>
              <a:xfrm>
                <a:off x="3572400" y="285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92" name="타원 391">
                <a:extLst>
                  <a:ext uri="{FF2B5EF4-FFF2-40B4-BE49-F238E27FC236}">
                    <a16:creationId xmlns:a16="http://schemas.microsoft.com/office/drawing/2014/main" id="{F9E78161-58AE-9788-9858-04901BE04321}"/>
                  </a:ext>
                </a:extLst>
              </p:cNvPr>
              <p:cNvSpPr/>
              <p:nvPr/>
            </p:nvSpPr>
            <p:spPr>
              <a:xfrm>
                <a:off x="3572400" y="303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93" name="타원 392">
                <a:extLst>
                  <a:ext uri="{FF2B5EF4-FFF2-40B4-BE49-F238E27FC236}">
                    <a16:creationId xmlns:a16="http://schemas.microsoft.com/office/drawing/2014/main" id="{4D8F1FF8-593F-3D4A-E12E-88C0DB5988BD}"/>
                  </a:ext>
                </a:extLst>
              </p:cNvPr>
              <p:cNvSpPr/>
              <p:nvPr/>
            </p:nvSpPr>
            <p:spPr>
              <a:xfrm>
                <a:off x="3572400" y="321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94" name="타원 393">
                <a:extLst>
                  <a:ext uri="{FF2B5EF4-FFF2-40B4-BE49-F238E27FC236}">
                    <a16:creationId xmlns:a16="http://schemas.microsoft.com/office/drawing/2014/main" id="{5C61B0AA-C45C-25F4-6756-F8610404A479}"/>
                  </a:ext>
                </a:extLst>
              </p:cNvPr>
              <p:cNvSpPr/>
              <p:nvPr/>
            </p:nvSpPr>
            <p:spPr>
              <a:xfrm>
                <a:off x="3572400" y="339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395" name="타원 394">
                <a:extLst>
                  <a:ext uri="{FF2B5EF4-FFF2-40B4-BE49-F238E27FC236}">
                    <a16:creationId xmlns:a16="http://schemas.microsoft.com/office/drawing/2014/main" id="{A9472A0D-2981-82DE-062B-BF9DE51FF09B}"/>
                  </a:ext>
                </a:extLst>
              </p:cNvPr>
              <p:cNvSpPr/>
              <p:nvPr/>
            </p:nvSpPr>
            <p:spPr>
              <a:xfrm>
                <a:off x="3572400" y="3572400"/>
                <a:ext cx="108000" cy="108000"/>
              </a:xfrm>
              <a:prstGeom prst="ellipse">
                <a:avLst/>
              </a:prstGeom>
              <a:grpFill/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</p:grpSp>
      <p:cxnSp>
        <p:nvCxnSpPr>
          <p:cNvPr id="396" name="연결선: 구부러짐 395">
            <a:extLst>
              <a:ext uri="{FF2B5EF4-FFF2-40B4-BE49-F238E27FC236}">
                <a16:creationId xmlns:a16="http://schemas.microsoft.com/office/drawing/2014/main" id="{D91ECA18-403E-D1F9-14B9-5243D7722A46}"/>
              </a:ext>
            </a:extLst>
          </p:cNvPr>
          <p:cNvCxnSpPr>
            <a:cxnSpLocks/>
            <a:stCxn id="357" idx="4"/>
            <a:endCxn id="347" idx="4"/>
          </p:cNvCxnSpPr>
          <p:nvPr/>
        </p:nvCxnSpPr>
        <p:spPr>
          <a:xfrm rot="5400000">
            <a:off x="2338487" y="1703406"/>
            <a:ext cx="498819" cy="332209"/>
          </a:xfrm>
          <a:prstGeom prst="curvedConnector2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연결선: 구부러짐 398">
            <a:extLst>
              <a:ext uri="{FF2B5EF4-FFF2-40B4-BE49-F238E27FC236}">
                <a16:creationId xmlns:a16="http://schemas.microsoft.com/office/drawing/2014/main" id="{39E7FC7B-DE14-0572-F4F5-1859FDC9A6FE}"/>
              </a:ext>
            </a:extLst>
          </p:cNvPr>
          <p:cNvCxnSpPr>
            <a:cxnSpLocks/>
            <a:stCxn id="342" idx="6"/>
            <a:endCxn id="347" idx="4"/>
          </p:cNvCxnSpPr>
          <p:nvPr/>
        </p:nvCxnSpPr>
        <p:spPr>
          <a:xfrm flipH="1" flipV="1">
            <a:off x="2421791" y="2118920"/>
            <a:ext cx="551923" cy="2677224"/>
          </a:xfrm>
          <a:prstGeom prst="curvedConnector3">
            <a:avLst>
              <a:gd name="adj1" fmla="val -41419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연결선: 구부러짐 402">
            <a:extLst>
              <a:ext uri="{FF2B5EF4-FFF2-40B4-BE49-F238E27FC236}">
                <a16:creationId xmlns:a16="http://schemas.microsoft.com/office/drawing/2014/main" id="{78881CC2-73AD-CCA7-59FC-BB32A3D87C68}"/>
              </a:ext>
            </a:extLst>
          </p:cNvPr>
          <p:cNvCxnSpPr>
            <a:cxnSpLocks/>
            <a:stCxn id="358" idx="4"/>
            <a:endCxn id="346" idx="4"/>
          </p:cNvCxnSpPr>
          <p:nvPr/>
        </p:nvCxnSpPr>
        <p:spPr>
          <a:xfrm rot="5400000">
            <a:off x="2428487" y="1613406"/>
            <a:ext cx="858819" cy="872209"/>
          </a:xfrm>
          <a:prstGeom prst="curved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연결선: 구부러짐 405">
            <a:extLst>
              <a:ext uri="{FF2B5EF4-FFF2-40B4-BE49-F238E27FC236}">
                <a16:creationId xmlns:a16="http://schemas.microsoft.com/office/drawing/2014/main" id="{D17EC9A1-7A52-F416-6427-E8111C52CC60}"/>
              </a:ext>
            </a:extLst>
          </p:cNvPr>
          <p:cNvCxnSpPr>
            <a:cxnSpLocks/>
            <a:stCxn id="345" idx="2"/>
            <a:endCxn id="346" idx="2"/>
          </p:cNvCxnSpPr>
          <p:nvPr/>
        </p:nvCxnSpPr>
        <p:spPr>
          <a:xfrm rot="10800000">
            <a:off x="2367792" y="2532920"/>
            <a:ext cx="497923" cy="2083224"/>
          </a:xfrm>
          <a:prstGeom prst="curved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연결선: 구부러짐 410">
            <a:extLst>
              <a:ext uri="{FF2B5EF4-FFF2-40B4-BE49-F238E27FC236}">
                <a16:creationId xmlns:a16="http://schemas.microsoft.com/office/drawing/2014/main" id="{328B73EE-DC24-E756-7227-1FE663BE7676}"/>
              </a:ext>
            </a:extLst>
          </p:cNvPr>
          <p:cNvCxnSpPr>
            <a:cxnSpLocks/>
            <a:stCxn id="356" idx="0"/>
            <a:endCxn id="348" idx="4"/>
          </p:cNvCxnSpPr>
          <p:nvPr/>
        </p:nvCxnSpPr>
        <p:spPr>
          <a:xfrm rot="16200000" flipV="1">
            <a:off x="2979541" y="1741171"/>
            <a:ext cx="656653" cy="1772152"/>
          </a:xfrm>
          <a:prstGeom prst="curvedConnector2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연결선: 구부러짐 413">
            <a:extLst>
              <a:ext uri="{FF2B5EF4-FFF2-40B4-BE49-F238E27FC236}">
                <a16:creationId xmlns:a16="http://schemas.microsoft.com/office/drawing/2014/main" id="{AEBEAF5B-9CF5-F45F-DD0E-6748189C35CB}"/>
              </a:ext>
            </a:extLst>
          </p:cNvPr>
          <p:cNvCxnSpPr>
            <a:cxnSpLocks/>
            <a:stCxn id="355" idx="4"/>
            <a:endCxn id="345" idx="6"/>
          </p:cNvCxnSpPr>
          <p:nvPr/>
        </p:nvCxnSpPr>
        <p:spPr>
          <a:xfrm rot="5400000">
            <a:off x="2717544" y="3319744"/>
            <a:ext cx="1552571" cy="1040229"/>
          </a:xfrm>
          <a:prstGeom prst="curved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연결선: 구부러짐 417">
            <a:extLst>
              <a:ext uri="{FF2B5EF4-FFF2-40B4-BE49-F238E27FC236}">
                <a16:creationId xmlns:a16="http://schemas.microsoft.com/office/drawing/2014/main" id="{D9B36493-32D6-D65B-617F-8C44F2A5E0B1}"/>
              </a:ext>
            </a:extLst>
          </p:cNvPr>
          <p:cNvCxnSpPr>
            <a:cxnSpLocks/>
            <a:stCxn id="355" idx="2"/>
            <a:endCxn id="350" idx="4"/>
          </p:cNvCxnSpPr>
          <p:nvPr/>
        </p:nvCxnSpPr>
        <p:spPr>
          <a:xfrm rot="10800000">
            <a:off x="3834975" y="1984763"/>
            <a:ext cx="124968" cy="1024811"/>
          </a:xfrm>
          <a:prstGeom prst="curved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연결선: 구부러짐 420">
            <a:extLst>
              <a:ext uri="{FF2B5EF4-FFF2-40B4-BE49-F238E27FC236}">
                <a16:creationId xmlns:a16="http://schemas.microsoft.com/office/drawing/2014/main" id="{10E4F16B-AE99-9EFE-4889-F01C8918C004}"/>
              </a:ext>
            </a:extLst>
          </p:cNvPr>
          <p:cNvCxnSpPr>
            <a:cxnSpLocks/>
            <a:stCxn id="349" idx="4"/>
            <a:endCxn id="348" idx="4"/>
          </p:cNvCxnSpPr>
          <p:nvPr/>
        </p:nvCxnSpPr>
        <p:spPr>
          <a:xfrm rot="5400000">
            <a:off x="3061304" y="1345249"/>
            <a:ext cx="314158" cy="1593184"/>
          </a:xfrm>
          <a:prstGeom prst="curvedConnector2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연결선: 구부러짐 423">
            <a:extLst>
              <a:ext uri="{FF2B5EF4-FFF2-40B4-BE49-F238E27FC236}">
                <a16:creationId xmlns:a16="http://schemas.microsoft.com/office/drawing/2014/main" id="{B70AFEBE-CE06-30B6-3AE0-542222339970}"/>
              </a:ext>
            </a:extLst>
          </p:cNvPr>
          <p:cNvCxnSpPr>
            <a:cxnSpLocks/>
            <a:stCxn id="351" idx="6"/>
            <a:endCxn id="354" idx="4"/>
          </p:cNvCxnSpPr>
          <p:nvPr/>
        </p:nvCxnSpPr>
        <p:spPr>
          <a:xfrm flipV="1">
            <a:off x="1368000" y="3063573"/>
            <a:ext cx="3186443" cy="843902"/>
          </a:xfrm>
          <a:prstGeom prst="curvedConnector2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연결선: 구부러짐 426">
            <a:extLst>
              <a:ext uri="{FF2B5EF4-FFF2-40B4-BE49-F238E27FC236}">
                <a16:creationId xmlns:a16="http://schemas.microsoft.com/office/drawing/2014/main" id="{75D6197E-6A0F-57ED-8449-114838FA7F08}"/>
              </a:ext>
            </a:extLst>
          </p:cNvPr>
          <p:cNvCxnSpPr>
            <a:cxnSpLocks/>
            <a:stCxn id="352" idx="6"/>
            <a:endCxn id="353" idx="4"/>
          </p:cNvCxnSpPr>
          <p:nvPr/>
        </p:nvCxnSpPr>
        <p:spPr>
          <a:xfrm flipV="1">
            <a:off x="1368000" y="3063573"/>
            <a:ext cx="3006443" cy="663902"/>
          </a:xfrm>
          <a:prstGeom prst="curvedConnector2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7" name="그룹 776">
            <a:extLst>
              <a:ext uri="{FF2B5EF4-FFF2-40B4-BE49-F238E27FC236}">
                <a16:creationId xmlns:a16="http://schemas.microsoft.com/office/drawing/2014/main" id="{4DD2FC90-02CA-0C84-9582-2A286A52EB31}"/>
              </a:ext>
            </a:extLst>
          </p:cNvPr>
          <p:cNvGrpSpPr/>
          <p:nvPr/>
        </p:nvGrpSpPr>
        <p:grpSpPr>
          <a:xfrm>
            <a:off x="3283521" y="1560663"/>
            <a:ext cx="2097490" cy="1296000"/>
            <a:chOff x="3102546" y="1555901"/>
            <a:chExt cx="2097490" cy="1296000"/>
          </a:xfrm>
        </p:grpSpPr>
        <p:pic>
          <p:nvPicPr>
            <p:cNvPr id="328" name="그림 327">
              <a:extLst>
                <a:ext uri="{FF2B5EF4-FFF2-40B4-BE49-F238E27FC236}">
                  <a16:creationId xmlns:a16="http://schemas.microsoft.com/office/drawing/2014/main" id="{AF8AB9B0-BE0B-E769-E618-AC51F2E2187A}"/>
                </a:ext>
              </a:extLst>
            </p:cNvPr>
            <p:cNvPicPr>
              <a:picLocks/>
            </p:cNvPicPr>
            <p:nvPr/>
          </p:nvPicPr>
          <p:blipFill>
            <a:blip r:embed="rId7">
              <a:alphaModFix amt="48000"/>
            </a:blip>
            <a:stretch>
              <a:fillRect/>
            </a:stretch>
          </p:blipFill>
          <p:spPr>
            <a:xfrm rot="10800000">
              <a:off x="3558436" y="1555901"/>
              <a:ext cx="1641600" cy="1296000"/>
            </a:xfrm>
            <a:prstGeom prst="rect">
              <a:avLst/>
            </a:prstGeom>
          </p:spPr>
        </p:pic>
        <p:sp>
          <p:nvSpPr>
            <p:cNvPr id="339" name="사각형: 둥근 모서리 338">
              <a:extLst>
                <a:ext uri="{FF2B5EF4-FFF2-40B4-BE49-F238E27FC236}">
                  <a16:creationId xmlns:a16="http://schemas.microsoft.com/office/drawing/2014/main" id="{BB186116-6DFD-DE9C-F549-446019D52396}"/>
                </a:ext>
              </a:extLst>
            </p:cNvPr>
            <p:cNvSpPr/>
            <p:nvPr/>
          </p:nvSpPr>
          <p:spPr>
            <a:xfrm>
              <a:off x="3563345" y="1853034"/>
              <a:ext cx="360000" cy="720000"/>
            </a:xfrm>
            <a:prstGeom prst="roundRect">
              <a:avLst/>
            </a:prstGeom>
            <a:noFill/>
            <a:ln w="254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710145DA-F311-536F-9059-89596A5EA125}"/>
                </a:ext>
              </a:extLst>
            </p:cNvPr>
            <p:cNvSpPr txBox="1"/>
            <p:nvPr/>
          </p:nvSpPr>
          <p:spPr>
            <a:xfrm>
              <a:off x="3102546" y="1833970"/>
              <a:ext cx="51434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altLang="ko-KR" sz="1100" b="1" dirty="0"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GND</a:t>
              </a:r>
            </a:p>
            <a:p>
              <a:pPr algn="r"/>
              <a:r>
                <a:rPr lang="fr-FR" altLang="ko-KR" sz="1100" b="1" dirty="0"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RST</a:t>
              </a:r>
            </a:p>
            <a:p>
              <a:pPr algn="r"/>
              <a:r>
                <a:rPr lang="fr-FR" altLang="ko-KR" sz="1100" b="1" dirty="0"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SCK</a:t>
              </a:r>
            </a:p>
            <a:p>
              <a:pPr algn="r"/>
              <a:r>
                <a:rPr lang="fr-FR" altLang="ko-KR" sz="1100" b="1" dirty="0"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MISO</a:t>
              </a:r>
              <a:endParaRPr lang="ko-KR" altLang="en-US" sz="1100" b="1" dirty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22F30C11-740E-055E-65CB-48908EA1D576}"/>
                </a:ext>
              </a:extLst>
            </p:cNvPr>
            <p:cNvSpPr txBox="1"/>
            <p:nvPr/>
          </p:nvSpPr>
          <p:spPr>
            <a:xfrm>
              <a:off x="3931221" y="1838732"/>
              <a:ext cx="51434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ko-KR" sz="1100" b="1" dirty="0"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3V3</a:t>
              </a:r>
            </a:p>
            <a:p>
              <a:r>
                <a:rPr lang="fr-FR" altLang="ko-KR" sz="1100" b="1" dirty="0"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NSS</a:t>
              </a:r>
            </a:p>
            <a:p>
              <a:r>
                <a:rPr lang="fr-FR" altLang="ko-KR" sz="1100" b="1" dirty="0"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MOSI</a:t>
              </a:r>
            </a:p>
            <a:p>
              <a:r>
                <a:rPr lang="fr-FR" altLang="ko-KR" sz="1100" b="1" dirty="0"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</a:rPr>
                <a:t>INT</a:t>
              </a:r>
              <a:endParaRPr lang="ko-KR" altLang="en-US" sz="1100" b="1" dirty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49" name="타원 348">
              <a:extLst>
                <a:ext uri="{FF2B5EF4-FFF2-40B4-BE49-F238E27FC236}">
                  <a16:creationId xmlns:a16="http://schemas.microsoft.com/office/drawing/2014/main" id="{B06F9E4B-AFB3-3E9B-1BF9-FA9C1E89BB0C}"/>
                </a:ext>
              </a:extLst>
            </p:cNvPr>
            <p:cNvSpPr/>
            <p:nvPr/>
          </p:nvSpPr>
          <p:spPr>
            <a:xfrm>
              <a:off x="3780000" y="187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50" name="타원 349">
              <a:extLst>
                <a:ext uri="{FF2B5EF4-FFF2-40B4-BE49-F238E27FC236}">
                  <a16:creationId xmlns:a16="http://schemas.microsoft.com/office/drawing/2014/main" id="{1399EEB3-85E8-D950-557B-B5C275973063}"/>
                </a:ext>
              </a:extLst>
            </p:cNvPr>
            <p:cNvSpPr/>
            <p:nvPr/>
          </p:nvSpPr>
          <p:spPr>
            <a:xfrm>
              <a:off x="3600000" y="1872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33" name="타원 732">
              <a:extLst>
                <a:ext uri="{FF2B5EF4-FFF2-40B4-BE49-F238E27FC236}">
                  <a16:creationId xmlns:a16="http://schemas.microsoft.com/office/drawing/2014/main" id="{53FE7DDB-474A-07CD-5B04-FA811721FBE0}"/>
                </a:ext>
              </a:extLst>
            </p:cNvPr>
            <p:cNvSpPr/>
            <p:nvPr/>
          </p:nvSpPr>
          <p:spPr>
            <a:xfrm>
              <a:off x="3600000" y="205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34" name="타원 733">
              <a:extLst>
                <a:ext uri="{FF2B5EF4-FFF2-40B4-BE49-F238E27FC236}">
                  <a16:creationId xmlns:a16="http://schemas.microsoft.com/office/drawing/2014/main" id="{E97BACC7-05A2-FB86-0665-985AA488697C}"/>
                </a:ext>
              </a:extLst>
            </p:cNvPr>
            <p:cNvSpPr/>
            <p:nvPr/>
          </p:nvSpPr>
          <p:spPr>
            <a:xfrm>
              <a:off x="3780000" y="205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35" name="타원 734">
              <a:extLst>
                <a:ext uri="{FF2B5EF4-FFF2-40B4-BE49-F238E27FC236}">
                  <a16:creationId xmlns:a16="http://schemas.microsoft.com/office/drawing/2014/main" id="{282588A3-F6F0-C5AE-F9D8-AE226B5BB0C5}"/>
                </a:ext>
              </a:extLst>
            </p:cNvPr>
            <p:cNvSpPr/>
            <p:nvPr/>
          </p:nvSpPr>
          <p:spPr>
            <a:xfrm>
              <a:off x="3600000" y="223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36" name="타원 735">
              <a:extLst>
                <a:ext uri="{FF2B5EF4-FFF2-40B4-BE49-F238E27FC236}">
                  <a16:creationId xmlns:a16="http://schemas.microsoft.com/office/drawing/2014/main" id="{D3341396-246B-94ED-8F28-608CE1CFC7A4}"/>
                </a:ext>
              </a:extLst>
            </p:cNvPr>
            <p:cNvSpPr/>
            <p:nvPr/>
          </p:nvSpPr>
          <p:spPr>
            <a:xfrm>
              <a:off x="3600000" y="241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37" name="타원 736">
              <a:extLst>
                <a:ext uri="{FF2B5EF4-FFF2-40B4-BE49-F238E27FC236}">
                  <a16:creationId xmlns:a16="http://schemas.microsoft.com/office/drawing/2014/main" id="{C39A6476-CD6E-C293-9E25-7BE0C35BD030}"/>
                </a:ext>
              </a:extLst>
            </p:cNvPr>
            <p:cNvSpPr/>
            <p:nvPr/>
          </p:nvSpPr>
          <p:spPr>
            <a:xfrm>
              <a:off x="3780000" y="223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38" name="타원 737">
              <a:extLst>
                <a:ext uri="{FF2B5EF4-FFF2-40B4-BE49-F238E27FC236}">
                  <a16:creationId xmlns:a16="http://schemas.microsoft.com/office/drawing/2014/main" id="{688AF22B-02AF-AF98-4FD2-78F01596F375}"/>
                </a:ext>
              </a:extLst>
            </p:cNvPr>
            <p:cNvSpPr/>
            <p:nvPr/>
          </p:nvSpPr>
          <p:spPr>
            <a:xfrm>
              <a:off x="3780000" y="241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cxnSp>
        <p:nvCxnSpPr>
          <p:cNvPr id="739" name="연결선: 구부러짐 738">
            <a:extLst>
              <a:ext uri="{FF2B5EF4-FFF2-40B4-BE49-F238E27FC236}">
                <a16:creationId xmlns:a16="http://schemas.microsoft.com/office/drawing/2014/main" id="{45FEA1D8-195E-D9CE-9642-8DE5FF030993}"/>
              </a:ext>
            </a:extLst>
          </p:cNvPr>
          <p:cNvCxnSpPr>
            <a:cxnSpLocks/>
            <a:stCxn id="733" idx="2"/>
            <a:endCxn id="745" idx="0"/>
          </p:cNvCxnSpPr>
          <p:nvPr/>
        </p:nvCxnSpPr>
        <p:spPr>
          <a:xfrm rot="10800000" flipV="1">
            <a:off x="2934001" y="2110761"/>
            <a:ext cx="846975" cy="1381533"/>
          </a:xfrm>
          <a:prstGeom prst="curvedConnector2">
            <a:avLst/>
          </a:prstGeom>
          <a:ln w="254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7" name="그룹 766">
            <a:extLst>
              <a:ext uri="{FF2B5EF4-FFF2-40B4-BE49-F238E27FC236}">
                <a16:creationId xmlns:a16="http://schemas.microsoft.com/office/drawing/2014/main" id="{3A524431-8C08-CD16-0115-64C4E609136D}"/>
              </a:ext>
            </a:extLst>
          </p:cNvPr>
          <p:cNvGrpSpPr/>
          <p:nvPr/>
        </p:nvGrpSpPr>
        <p:grpSpPr>
          <a:xfrm>
            <a:off x="2880000" y="3492295"/>
            <a:ext cx="108000" cy="1008000"/>
            <a:chOff x="1260000" y="3672000"/>
            <a:chExt cx="108000" cy="1008000"/>
          </a:xfrm>
        </p:grpSpPr>
        <p:sp>
          <p:nvSpPr>
            <p:cNvPr id="745" name="타원 744">
              <a:extLst>
                <a:ext uri="{FF2B5EF4-FFF2-40B4-BE49-F238E27FC236}">
                  <a16:creationId xmlns:a16="http://schemas.microsoft.com/office/drawing/2014/main" id="{CD96F072-36BA-2F78-36FD-61122B3A9937}"/>
                </a:ext>
              </a:extLst>
            </p:cNvPr>
            <p:cNvSpPr/>
            <p:nvPr/>
          </p:nvSpPr>
          <p:spPr>
            <a:xfrm>
              <a:off x="1260000" y="367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47" name="타원 746">
              <a:extLst>
                <a:ext uri="{FF2B5EF4-FFF2-40B4-BE49-F238E27FC236}">
                  <a16:creationId xmlns:a16="http://schemas.microsoft.com/office/drawing/2014/main" id="{F6E93CA0-DC6E-0A43-9390-06A11618B955}"/>
                </a:ext>
              </a:extLst>
            </p:cNvPr>
            <p:cNvSpPr/>
            <p:nvPr/>
          </p:nvSpPr>
          <p:spPr>
            <a:xfrm>
              <a:off x="1260000" y="385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48" name="타원 747">
              <a:extLst>
                <a:ext uri="{FF2B5EF4-FFF2-40B4-BE49-F238E27FC236}">
                  <a16:creationId xmlns:a16="http://schemas.microsoft.com/office/drawing/2014/main" id="{F59CF7A8-0A44-15AE-1DF7-9031DABE099E}"/>
                </a:ext>
              </a:extLst>
            </p:cNvPr>
            <p:cNvSpPr/>
            <p:nvPr/>
          </p:nvSpPr>
          <p:spPr>
            <a:xfrm>
              <a:off x="1260000" y="403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49" name="타원 748">
              <a:extLst>
                <a:ext uri="{FF2B5EF4-FFF2-40B4-BE49-F238E27FC236}">
                  <a16:creationId xmlns:a16="http://schemas.microsoft.com/office/drawing/2014/main" id="{78A2D80A-13BE-ABCF-00C6-BFA7B0915909}"/>
                </a:ext>
              </a:extLst>
            </p:cNvPr>
            <p:cNvSpPr/>
            <p:nvPr/>
          </p:nvSpPr>
          <p:spPr>
            <a:xfrm>
              <a:off x="1260000" y="421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50" name="타원 749">
              <a:extLst>
                <a:ext uri="{FF2B5EF4-FFF2-40B4-BE49-F238E27FC236}">
                  <a16:creationId xmlns:a16="http://schemas.microsoft.com/office/drawing/2014/main" id="{73644FC7-FDC2-E492-FF6E-B083B9BD11F0}"/>
                </a:ext>
              </a:extLst>
            </p:cNvPr>
            <p:cNvSpPr/>
            <p:nvPr/>
          </p:nvSpPr>
          <p:spPr>
            <a:xfrm>
              <a:off x="1260000" y="439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51" name="타원 750">
              <a:extLst>
                <a:ext uri="{FF2B5EF4-FFF2-40B4-BE49-F238E27FC236}">
                  <a16:creationId xmlns:a16="http://schemas.microsoft.com/office/drawing/2014/main" id="{C8B50C76-02D8-4748-D2E9-05EA8C155AD1}"/>
                </a:ext>
              </a:extLst>
            </p:cNvPr>
            <p:cNvSpPr/>
            <p:nvPr/>
          </p:nvSpPr>
          <p:spPr>
            <a:xfrm>
              <a:off x="1260000" y="4572000"/>
              <a:ext cx="108000" cy="108000"/>
            </a:xfrm>
            <a:prstGeom prst="ellipse">
              <a:avLst/>
            </a:prstGeom>
            <a:noFill/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cxnSp>
        <p:nvCxnSpPr>
          <p:cNvPr id="752" name="연결선: 구부러짐 751">
            <a:extLst>
              <a:ext uri="{FF2B5EF4-FFF2-40B4-BE49-F238E27FC236}">
                <a16:creationId xmlns:a16="http://schemas.microsoft.com/office/drawing/2014/main" id="{91FD85F1-B876-E3AE-1AE6-A47712FF48E4}"/>
              </a:ext>
            </a:extLst>
          </p:cNvPr>
          <p:cNvCxnSpPr>
            <a:cxnSpLocks/>
            <a:stCxn id="735" idx="2"/>
            <a:endCxn id="747" idx="0"/>
          </p:cNvCxnSpPr>
          <p:nvPr/>
        </p:nvCxnSpPr>
        <p:spPr>
          <a:xfrm rot="10800000" flipV="1">
            <a:off x="2934001" y="2290761"/>
            <a:ext cx="846975" cy="1381533"/>
          </a:xfrm>
          <a:prstGeom prst="curvedConnector2">
            <a:avLst/>
          </a:prstGeom>
          <a:ln w="254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5" name="연결선: 구부러짐 754">
            <a:extLst>
              <a:ext uri="{FF2B5EF4-FFF2-40B4-BE49-F238E27FC236}">
                <a16:creationId xmlns:a16="http://schemas.microsoft.com/office/drawing/2014/main" id="{682EE321-C1A4-1E3B-EFB7-EEFCADEA741A}"/>
              </a:ext>
            </a:extLst>
          </p:cNvPr>
          <p:cNvCxnSpPr>
            <a:cxnSpLocks/>
            <a:stCxn id="736" idx="2"/>
            <a:endCxn id="748" idx="0"/>
          </p:cNvCxnSpPr>
          <p:nvPr/>
        </p:nvCxnSpPr>
        <p:spPr>
          <a:xfrm rot="10800000" flipV="1">
            <a:off x="2934001" y="2470761"/>
            <a:ext cx="846975" cy="1381533"/>
          </a:xfrm>
          <a:prstGeom prst="curvedConnector2">
            <a:avLst/>
          </a:prstGeom>
          <a:ln w="254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8" name="연결선: 구부러짐 757">
            <a:extLst>
              <a:ext uri="{FF2B5EF4-FFF2-40B4-BE49-F238E27FC236}">
                <a16:creationId xmlns:a16="http://schemas.microsoft.com/office/drawing/2014/main" id="{A9FBFB4D-F638-A341-4A29-A2B7F032DB21}"/>
              </a:ext>
            </a:extLst>
          </p:cNvPr>
          <p:cNvCxnSpPr>
            <a:cxnSpLocks/>
            <a:stCxn id="734" idx="4"/>
            <a:endCxn id="749" idx="6"/>
          </p:cNvCxnSpPr>
          <p:nvPr/>
        </p:nvCxnSpPr>
        <p:spPr>
          <a:xfrm rot="5400000">
            <a:off x="2540722" y="2612041"/>
            <a:ext cx="1921533" cy="1026975"/>
          </a:xfrm>
          <a:prstGeom prst="curvedConnector2">
            <a:avLst/>
          </a:prstGeom>
          <a:ln w="254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0" name="연결선: 구부러짐 759">
            <a:extLst>
              <a:ext uri="{FF2B5EF4-FFF2-40B4-BE49-F238E27FC236}">
                <a16:creationId xmlns:a16="http://schemas.microsoft.com/office/drawing/2014/main" id="{A3A57E8D-3590-B57C-2E7C-6B92C3B3C2E0}"/>
              </a:ext>
            </a:extLst>
          </p:cNvPr>
          <p:cNvCxnSpPr>
            <a:cxnSpLocks/>
            <a:stCxn id="737" idx="4"/>
            <a:endCxn id="750" idx="6"/>
          </p:cNvCxnSpPr>
          <p:nvPr/>
        </p:nvCxnSpPr>
        <p:spPr>
          <a:xfrm rot="5400000">
            <a:off x="2540722" y="2792041"/>
            <a:ext cx="1921533" cy="1026975"/>
          </a:xfrm>
          <a:prstGeom prst="curvedConnector2">
            <a:avLst/>
          </a:prstGeom>
          <a:ln w="254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3" name="연결선: 구부러짐 762">
            <a:extLst>
              <a:ext uri="{FF2B5EF4-FFF2-40B4-BE49-F238E27FC236}">
                <a16:creationId xmlns:a16="http://schemas.microsoft.com/office/drawing/2014/main" id="{D9978281-57ED-8BE5-2875-BBB29A22535A}"/>
              </a:ext>
            </a:extLst>
          </p:cNvPr>
          <p:cNvCxnSpPr>
            <a:cxnSpLocks/>
            <a:stCxn id="738" idx="4"/>
            <a:endCxn id="751" idx="6"/>
          </p:cNvCxnSpPr>
          <p:nvPr/>
        </p:nvCxnSpPr>
        <p:spPr>
          <a:xfrm rot="5400000">
            <a:off x="2540722" y="2972041"/>
            <a:ext cx="1921533" cy="1026975"/>
          </a:xfrm>
          <a:prstGeom prst="curvedConnector2">
            <a:avLst/>
          </a:prstGeom>
          <a:ln w="254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0" name="TextBox 779">
            <a:extLst>
              <a:ext uri="{FF2B5EF4-FFF2-40B4-BE49-F238E27FC236}">
                <a16:creationId xmlns:a16="http://schemas.microsoft.com/office/drawing/2014/main" id="{391AAA66-1985-E7E2-63F2-896209647405}"/>
              </a:ext>
            </a:extLst>
          </p:cNvPr>
          <p:cNvSpPr txBox="1"/>
          <p:nvPr/>
        </p:nvSpPr>
        <p:spPr>
          <a:xfrm>
            <a:off x="6313163" y="5499102"/>
            <a:ext cx="1991400" cy="246221"/>
          </a:xfrm>
          <a:prstGeom prst="rect">
            <a:avLst/>
          </a:prstGeom>
          <a:noFill/>
        </p:spPr>
        <p:txBody>
          <a:bodyPr wrap="square" lIns="72000" rIns="72000" rtlCol="0">
            <a:spAutoFit/>
          </a:bodyPr>
          <a:lstStyle/>
          <a:p>
            <a:r>
              <a:rPr lang="it-IT" altLang="ko-KR" sz="1000" dirty="0">
                <a:latin typeface="Consolas" panose="020B0609020204030204" pitchFamily="49" charset="0"/>
              </a:rPr>
              <a:t>#define PIN_LED      15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1F5EAB-C668-CB06-1E0F-87518C5670DC}"/>
              </a:ext>
            </a:extLst>
          </p:cNvPr>
          <p:cNvSpPr txBox="1"/>
          <p:nvPr/>
        </p:nvSpPr>
        <p:spPr>
          <a:xfrm>
            <a:off x="5469467" y="84667"/>
            <a:ext cx="4275666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dirty="0"/>
              <a:t>LoRa2MQTT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6861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5" name="그룹 544">
            <a:extLst>
              <a:ext uri="{FF2B5EF4-FFF2-40B4-BE49-F238E27FC236}">
                <a16:creationId xmlns:a16="http://schemas.microsoft.com/office/drawing/2014/main" id="{ACD57EF3-24C5-171A-1073-DF2BE8869650}"/>
              </a:ext>
            </a:extLst>
          </p:cNvPr>
          <p:cNvGrpSpPr/>
          <p:nvPr/>
        </p:nvGrpSpPr>
        <p:grpSpPr>
          <a:xfrm>
            <a:off x="720000" y="2161334"/>
            <a:ext cx="4320000" cy="2880000"/>
            <a:chOff x="3600000" y="3600000"/>
            <a:chExt cx="4320000" cy="2880000"/>
          </a:xfrm>
        </p:grpSpPr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06DBAD76-570D-2111-DC03-10E075387060}"/>
                </a:ext>
              </a:extLst>
            </p:cNvPr>
            <p:cNvSpPr/>
            <p:nvPr/>
          </p:nvSpPr>
          <p:spPr>
            <a:xfrm>
              <a:off x="3600000" y="3600000"/>
              <a:ext cx="4320000" cy="2880000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77700D6-5336-C099-B4A3-B8589B6ED2C2}"/>
                </a:ext>
              </a:extLst>
            </p:cNvPr>
            <p:cNvSpPr/>
            <p:nvPr/>
          </p:nvSpPr>
          <p:spPr>
            <a:xfrm>
              <a:off x="396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7AD6C68A-C139-4920-96F2-4388A6E1814B}"/>
                </a:ext>
              </a:extLst>
            </p:cNvPr>
            <p:cNvSpPr/>
            <p:nvPr/>
          </p:nvSpPr>
          <p:spPr>
            <a:xfrm>
              <a:off x="396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A582A84-2E51-C17A-AF9E-0860B355CBD5}"/>
                </a:ext>
              </a:extLst>
            </p:cNvPr>
            <p:cNvSpPr/>
            <p:nvPr/>
          </p:nvSpPr>
          <p:spPr>
            <a:xfrm>
              <a:off x="396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4F1F9F1-C364-E802-1A9F-1A11B4B5FA64}"/>
                </a:ext>
              </a:extLst>
            </p:cNvPr>
            <p:cNvSpPr/>
            <p:nvPr/>
          </p:nvSpPr>
          <p:spPr>
            <a:xfrm>
              <a:off x="396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09678EC-4A67-34DD-5E72-7C57247CF2D1}"/>
                </a:ext>
              </a:extLst>
            </p:cNvPr>
            <p:cNvSpPr/>
            <p:nvPr/>
          </p:nvSpPr>
          <p:spPr>
            <a:xfrm>
              <a:off x="396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7C502EDC-F451-A655-A64A-C5F8B1D1CDDB}"/>
                </a:ext>
              </a:extLst>
            </p:cNvPr>
            <p:cNvSpPr/>
            <p:nvPr/>
          </p:nvSpPr>
          <p:spPr>
            <a:xfrm>
              <a:off x="396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558AF75-BEE9-ED21-7696-DD6BE3A6C642}"/>
                </a:ext>
              </a:extLst>
            </p:cNvPr>
            <p:cNvSpPr/>
            <p:nvPr/>
          </p:nvSpPr>
          <p:spPr>
            <a:xfrm>
              <a:off x="396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F36E8D5-40EE-3CCB-E07F-A13E4901B8A7}"/>
                </a:ext>
              </a:extLst>
            </p:cNvPr>
            <p:cNvSpPr/>
            <p:nvPr/>
          </p:nvSpPr>
          <p:spPr>
            <a:xfrm>
              <a:off x="396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3C96484-DAC8-883F-9A4F-6BC60740CE4F}"/>
                </a:ext>
              </a:extLst>
            </p:cNvPr>
            <p:cNvSpPr/>
            <p:nvPr/>
          </p:nvSpPr>
          <p:spPr>
            <a:xfrm>
              <a:off x="396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BDC756-EF63-2BAE-BCBF-686ACC5A9BB9}"/>
                </a:ext>
              </a:extLst>
            </p:cNvPr>
            <p:cNvSpPr/>
            <p:nvPr/>
          </p:nvSpPr>
          <p:spPr>
            <a:xfrm>
              <a:off x="396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4DE85903-1056-F5BD-B898-EE4F40F6B1B6}"/>
                </a:ext>
              </a:extLst>
            </p:cNvPr>
            <p:cNvSpPr/>
            <p:nvPr/>
          </p:nvSpPr>
          <p:spPr>
            <a:xfrm>
              <a:off x="414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DCFD03D-5AC5-34BD-00AF-11C305A3EE36}"/>
                </a:ext>
              </a:extLst>
            </p:cNvPr>
            <p:cNvSpPr/>
            <p:nvPr/>
          </p:nvSpPr>
          <p:spPr>
            <a:xfrm>
              <a:off x="414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4BA2CD3-CDA4-6C0E-A021-50EC7D9376C7}"/>
                </a:ext>
              </a:extLst>
            </p:cNvPr>
            <p:cNvSpPr/>
            <p:nvPr/>
          </p:nvSpPr>
          <p:spPr>
            <a:xfrm>
              <a:off x="414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7348296-F4A6-C2AC-0CD1-D976B485C309}"/>
                </a:ext>
              </a:extLst>
            </p:cNvPr>
            <p:cNvSpPr/>
            <p:nvPr/>
          </p:nvSpPr>
          <p:spPr>
            <a:xfrm>
              <a:off x="414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D229A31-3C70-1771-3B47-798218B67652}"/>
                </a:ext>
              </a:extLst>
            </p:cNvPr>
            <p:cNvSpPr/>
            <p:nvPr/>
          </p:nvSpPr>
          <p:spPr>
            <a:xfrm>
              <a:off x="414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A816E745-A529-E09B-F08B-66558DEF89A1}"/>
                </a:ext>
              </a:extLst>
            </p:cNvPr>
            <p:cNvSpPr/>
            <p:nvPr/>
          </p:nvSpPr>
          <p:spPr>
            <a:xfrm>
              <a:off x="414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BDC195FA-9731-5FBE-6A1B-79B0C4C7B885}"/>
                </a:ext>
              </a:extLst>
            </p:cNvPr>
            <p:cNvSpPr/>
            <p:nvPr/>
          </p:nvSpPr>
          <p:spPr>
            <a:xfrm>
              <a:off x="414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506BE1C-C721-6AB0-E1B0-7419C30253AD}"/>
                </a:ext>
              </a:extLst>
            </p:cNvPr>
            <p:cNvSpPr/>
            <p:nvPr/>
          </p:nvSpPr>
          <p:spPr>
            <a:xfrm>
              <a:off x="414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50CB4EF-26DC-CBDF-9AE4-D538973222AD}"/>
                </a:ext>
              </a:extLst>
            </p:cNvPr>
            <p:cNvSpPr/>
            <p:nvPr/>
          </p:nvSpPr>
          <p:spPr>
            <a:xfrm>
              <a:off x="414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175C7D2-7806-555E-7524-8C65E58E5B5D}"/>
                </a:ext>
              </a:extLst>
            </p:cNvPr>
            <p:cNvSpPr/>
            <p:nvPr/>
          </p:nvSpPr>
          <p:spPr>
            <a:xfrm>
              <a:off x="414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B9D8394F-9704-CC4B-FB08-7DAA6E061E05}"/>
                </a:ext>
              </a:extLst>
            </p:cNvPr>
            <p:cNvSpPr/>
            <p:nvPr/>
          </p:nvSpPr>
          <p:spPr>
            <a:xfrm>
              <a:off x="432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18C6B51-59D9-5651-5331-92F898DD7EE4}"/>
                </a:ext>
              </a:extLst>
            </p:cNvPr>
            <p:cNvSpPr/>
            <p:nvPr/>
          </p:nvSpPr>
          <p:spPr>
            <a:xfrm>
              <a:off x="432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A77C80C8-F0E4-0C75-4503-1B1BCE6A42A3}"/>
                </a:ext>
              </a:extLst>
            </p:cNvPr>
            <p:cNvSpPr/>
            <p:nvPr/>
          </p:nvSpPr>
          <p:spPr>
            <a:xfrm>
              <a:off x="432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C7B6F7DF-8BE5-999F-30A1-1E083DF63DD0}"/>
                </a:ext>
              </a:extLst>
            </p:cNvPr>
            <p:cNvSpPr/>
            <p:nvPr/>
          </p:nvSpPr>
          <p:spPr>
            <a:xfrm>
              <a:off x="432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064F1833-94DF-7A70-7E3C-328CED6036F5}"/>
                </a:ext>
              </a:extLst>
            </p:cNvPr>
            <p:cNvSpPr/>
            <p:nvPr/>
          </p:nvSpPr>
          <p:spPr>
            <a:xfrm>
              <a:off x="432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AC72531B-4E6E-C28B-950B-5C362E89354F}"/>
                </a:ext>
              </a:extLst>
            </p:cNvPr>
            <p:cNvSpPr/>
            <p:nvPr/>
          </p:nvSpPr>
          <p:spPr>
            <a:xfrm>
              <a:off x="432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F2D99AEE-274D-0CFE-BAE6-6F9A67CA739E}"/>
                </a:ext>
              </a:extLst>
            </p:cNvPr>
            <p:cNvSpPr/>
            <p:nvPr/>
          </p:nvSpPr>
          <p:spPr>
            <a:xfrm>
              <a:off x="432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D7E24136-EB25-28E0-8B4E-13EE4DE41674}"/>
                </a:ext>
              </a:extLst>
            </p:cNvPr>
            <p:cNvSpPr/>
            <p:nvPr/>
          </p:nvSpPr>
          <p:spPr>
            <a:xfrm>
              <a:off x="432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C037CB6-141C-2B51-5EA4-CAB4AA11D420}"/>
                </a:ext>
              </a:extLst>
            </p:cNvPr>
            <p:cNvSpPr/>
            <p:nvPr/>
          </p:nvSpPr>
          <p:spPr>
            <a:xfrm>
              <a:off x="432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E9C2ED8B-FD8F-9E39-5E7E-3A238F4BEB58}"/>
                </a:ext>
              </a:extLst>
            </p:cNvPr>
            <p:cNvSpPr/>
            <p:nvPr/>
          </p:nvSpPr>
          <p:spPr>
            <a:xfrm>
              <a:off x="432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D984A1A9-97C8-E1E6-3CD8-38348DC8411C}"/>
                </a:ext>
              </a:extLst>
            </p:cNvPr>
            <p:cNvSpPr/>
            <p:nvPr/>
          </p:nvSpPr>
          <p:spPr>
            <a:xfrm>
              <a:off x="450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9BA7AD3C-8707-A744-5B25-8CCFDEFFD147}"/>
                </a:ext>
              </a:extLst>
            </p:cNvPr>
            <p:cNvSpPr/>
            <p:nvPr/>
          </p:nvSpPr>
          <p:spPr>
            <a:xfrm>
              <a:off x="450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C3B7D90C-582D-1F2B-91E7-B1B84F579F95}"/>
                </a:ext>
              </a:extLst>
            </p:cNvPr>
            <p:cNvSpPr/>
            <p:nvPr/>
          </p:nvSpPr>
          <p:spPr>
            <a:xfrm>
              <a:off x="450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B232C138-48C2-8661-2B64-CD7CD6F59638}"/>
                </a:ext>
              </a:extLst>
            </p:cNvPr>
            <p:cNvSpPr/>
            <p:nvPr/>
          </p:nvSpPr>
          <p:spPr>
            <a:xfrm>
              <a:off x="450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FDC74B6F-55C5-8934-7CBE-9A01278C73B5}"/>
                </a:ext>
              </a:extLst>
            </p:cNvPr>
            <p:cNvSpPr/>
            <p:nvPr/>
          </p:nvSpPr>
          <p:spPr>
            <a:xfrm>
              <a:off x="450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A4619A09-E3C6-84B7-117B-269FB545F24B}"/>
                </a:ext>
              </a:extLst>
            </p:cNvPr>
            <p:cNvSpPr/>
            <p:nvPr/>
          </p:nvSpPr>
          <p:spPr>
            <a:xfrm>
              <a:off x="450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D0227C20-74C1-B4DF-9E5C-222A99C99BF9}"/>
                </a:ext>
              </a:extLst>
            </p:cNvPr>
            <p:cNvSpPr/>
            <p:nvPr/>
          </p:nvSpPr>
          <p:spPr>
            <a:xfrm>
              <a:off x="450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92E9CAED-CCFC-1133-4B80-E22DD99C8569}"/>
                </a:ext>
              </a:extLst>
            </p:cNvPr>
            <p:cNvSpPr/>
            <p:nvPr/>
          </p:nvSpPr>
          <p:spPr>
            <a:xfrm>
              <a:off x="450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70F8CEB0-0C9E-7B38-CF6C-4F0A88364E0F}"/>
                </a:ext>
              </a:extLst>
            </p:cNvPr>
            <p:cNvSpPr/>
            <p:nvPr/>
          </p:nvSpPr>
          <p:spPr>
            <a:xfrm>
              <a:off x="450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DBE7972-FA1A-BC1A-A8F4-7CB55C0D119E}"/>
                </a:ext>
              </a:extLst>
            </p:cNvPr>
            <p:cNvSpPr/>
            <p:nvPr/>
          </p:nvSpPr>
          <p:spPr>
            <a:xfrm>
              <a:off x="450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8B4FDE98-3A08-9F46-D086-85DEB3EB8FDE}"/>
                </a:ext>
              </a:extLst>
            </p:cNvPr>
            <p:cNvSpPr/>
            <p:nvPr/>
          </p:nvSpPr>
          <p:spPr>
            <a:xfrm>
              <a:off x="468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A3D76860-9C85-78F3-0648-39CA8C32A8FA}"/>
                </a:ext>
              </a:extLst>
            </p:cNvPr>
            <p:cNvSpPr/>
            <p:nvPr/>
          </p:nvSpPr>
          <p:spPr>
            <a:xfrm>
              <a:off x="468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EF463B54-1D99-1C32-EA3D-E42DE864D0D9}"/>
                </a:ext>
              </a:extLst>
            </p:cNvPr>
            <p:cNvSpPr/>
            <p:nvPr/>
          </p:nvSpPr>
          <p:spPr>
            <a:xfrm>
              <a:off x="468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0A0E2AA6-0D41-BB4D-1BA3-DE001EBC5308}"/>
                </a:ext>
              </a:extLst>
            </p:cNvPr>
            <p:cNvSpPr/>
            <p:nvPr/>
          </p:nvSpPr>
          <p:spPr>
            <a:xfrm>
              <a:off x="468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F6E66D61-AFE2-A7AA-3318-4899B27BC0B4}"/>
                </a:ext>
              </a:extLst>
            </p:cNvPr>
            <p:cNvSpPr/>
            <p:nvPr/>
          </p:nvSpPr>
          <p:spPr>
            <a:xfrm>
              <a:off x="468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A423808D-CB57-4DF5-A042-E24CEBBE4878}"/>
                </a:ext>
              </a:extLst>
            </p:cNvPr>
            <p:cNvSpPr/>
            <p:nvPr/>
          </p:nvSpPr>
          <p:spPr>
            <a:xfrm>
              <a:off x="468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EB0A0B98-AEFB-C4CB-FB01-35560BBA1464}"/>
                </a:ext>
              </a:extLst>
            </p:cNvPr>
            <p:cNvSpPr/>
            <p:nvPr/>
          </p:nvSpPr>
          <p:spPr>
            <a:xfrm>
              <a:off x="468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ACE2A7C3-D3DF-825E-5692-5AFB167B5557}"/>
                </a:ext>
              </a:extLst>
            </p:cNvPr>
            <p:cNvSpPr/>
            <p:nvPr/>
          </p:nvSpPr>
          <p:spPr>
            <a:xfrm>
              <a:off x="468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4410B5B1-E67D-DCBF-7806-1E8DC3E4DF8B}"/>
                </a:ext>
              </a:extLst>
            </p:cNvPr>
            <p:cNvSpPr/>
            <p:nvPr/>
          </p:nvSpPr>
          <p:spPr>
            <a:xfrm>
              <a:off x="468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1975C3CB-D5E8-71CD-3D50-58B0DFBCE6D5}"/>
                </a:ext>
              </a:extLst>
            </p:cNvPr>
            <p:cNvSpPr/>
            <p:nvPr/>
          </p:nvSpPr>
          <p:spPr>
            <a:xfrm>
              <a:off x="468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E64DADF2-52A4-B29D-C172-AE0CECB2C925}"/>
                </a:ext>
              </a:extLst>
            </p:cNvPr>
            <p:cNvSpPr/>
            <p:nvPr/>
          </p:nvSpPr>
          <p:spPr>
            <a:xfrm>
              <a:off x="486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B19F5B2A-2CCD-A3BD-E37C-96FCBB95355D}"/>
                </a:ext>
              </a:extLst>
            </p:cNvPr>
            <p:cNvSpPr/>
            <p:nvPr/>
          </p:nvSpPr>
          <p:spPr>
            <a:xfrm>
              <a:off x="486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9168D62B-0952-42AC-88EB-A2CCF19FBC2F}"/>
                </a:ext>
              </a:extLst>
            </p:cNvPr>
            <p:cNvSpPr/>
            <p:nvPr/>
          </p:nvSpPr>
          <p:spPr>
            <a:xfrm>
              <a:off x="486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A9F32087-783F-B1DF-EA76-BB15B6E32D9E}"/>
                </a:ext>
              </a:extLst>
            </p:cNvPr>
            <p:cNvSpPr/>
            <p:nvPr/>
          </p:nvSpPr>
          <p:spPr>
            <a:xfrm>
              <a:off x="486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5CA7452F-B778-DDFC-C40E-E9F14E2207D4}"/>
                </a:ext>
              </a:extLst>
            </p:cNvPr>
            <p:cNvSpPr/>
            <p:nvPr/>
          </p:nvSpPr>
          <p:spPr>
            <a:xfrm>
              <a:off x="486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94DC21A0-FFA5-D00F-15B3-4008C99A7B00}"/>
                </a:ext>
              </a:extLst>
            </p:cNvPr>
            <p:cNvSpPr/>
            <p:nvPr/>
          </p:nvSpPr>
          <p:spPr>
            <a:xfrm>
              <a:off x="486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04EAC73B-FB48-9F5E-B881-F0C492E0262B}"/>
                </a:ext>
              </a:extLst>
            </p:cNvPr>
            <p:cNvSpPr/>
            <p:nvPr/>
          </p:nvSpPr>
          <p:spPr>
            <a:xfrm>
              <a:off x="486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03D66A57-2CCD-7943-E57C-833A552C4EFE}"/>
                </a:ext>
              </a:extLst>
            </p:cNvPr>
            <p:cNvSpPr/>
            <p:nvPr/>
          </p:nvSpPr>
          <p:spPr>
            <a:xfrm>
              <a:off x="486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CBF3FE7B-BBAE-7BE5-FA14-69B91E22BAA1}"/>
                </a:ext>
              </a:extLst>
            </p:cNvPr>
            <p:cNvSpPr/>
            <p:nvPr/>
          </p:nvSpPr>
          <p:spPr>
            <a:xfrm>
              <a:off x="486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511227CF-FA42-60F6-9794-8BDC59899598}"/>
                </a:ext>
              </a:extLst>
            </p:cNvPr>
            <p:cNvSpPr/>
            <p:nvPr/>
          </p:nvSpPr>
          <p:spPr>
            <a:xfrm>
              <a:off x="486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5ED10F84-37AC-690D-D85A-946F338EF9B9}"/>
                </a:ext>
              </a:extLst>
            </p:cNvPr>
            <p:cNvSpPr/>
            <p:nvPr/>
          </p:nvSpPr>
          <p:spPr>
            <a:xfrm>
              <a:off x="504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23029F96-EE2B-3F63-0B15-5137E7EC3F85}"/>
                </a:ext>
              </a:extLst>
            </p:cNvPr>
            <p:cNvSpPr/>
            <p:nvPr/>
          </p:nvSpPr>
          <p:spPr>
            <a:xfrm>
              <a:off x="504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3FD56A15-9E48-A9DB-B5DC-AAD2B1F5FA8C}"/>
                </a:ext>
              </a:extLst>
            </p:cNvPr>
            <p:cNvSpPr/>
            <p:nvPr/>
          </p:nvSpPr>
          <p:spPr>
            <a:xfrm>
              <a:off x="504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6A81047C-5444-0277-D14B-6CCFC5750870}"/>
                </a:ext>
              </a:extLst>
            </p:cNvPr>
            <p:cNvSpPr/>
            <p:nvPr/>
          </p:nvSpPr>
          <p:spPr>
            <a:xfrm>
              <a:off x="504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4BFFBB76-ED94-AD0E-9295-D6FF6124AA61}"/>
                </a:ext>
              </a:extLst>
            </p:cNvPr>
            <p:cNvSpPr/>
            <p:nvPr/>
          </p:nvSpPr>
          <p:spPr>
            <a:xfrm>
              <a:off x="504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EF6B777D-2348-986C-AC3A-3B8A92A06709}"/>
                </a:ext>
              </a:extLst>
            </p:cNvPr>
            <p:cNvSpPr/>
            <p:nvPr/>
          </p:nvSpPr>
          <p:spPr>
            <a:xfrm>
              <a:off x="504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594FE896-AE6B-D910-5655-B3DF846DB7BD}"/>
                </a:ext>
              </a:extLst>
            </p:cNvPr>
            <p:cNvSpPr/>
            <p:nvPr/>
          </p:nvSpPr>
          <p:spPr>
            <a:xfrm>
              <a:off x="504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6457E032-446E-FE8A-2036-D0A16F006C3B}"/>
                </a:ext>
              </a:extLst>
            </p:cNvPr>
            <p:cNvSpPr/>
            <p:nvPr/>
          </p:nvSpPr>
          <p:spPr>
            <a:xfrm>
              <a:off x="504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5184572D-BE20-1017-9D4E-C38B943FC7B8}"/>
                </a:ext>
              </a:extLst>
            </p:cNvPr>
            <p:cNvSpPr/>
            <p:nvPr/>
          </p:nvSpPr>
          <p:spPr>
            <a:xfrm>
              <a:off x="504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F7FD1A00-4E06-026B-195F-3C5118625E49}"/>
                </a:ext>
              </a:extLst>
            </p:cNvPr>
            <p:cNvSpPr/>
            <p:nvPr/>
          </p:nvSpPr>
          <p:spPr>
            <a:xfrm>
              <a:off x="504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A601C742-88AE-6F39-B60D-F59D09C526EC}"/>
                </a:ext>
              </a:extLst>
            </p:cNvPr>
            <p:cNvSpPr/>
            <p:nvPr/>
          </p:nvSpPr>
          <p:spPr>
            <a:xfrm>
              <a:off x="522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76F1C483-5F5A-F556-D390-1E5B4DD5F47C}"/>
                </a:ext>
              </a:extLst>
            </p:cNvPr>
            <p:cNvSpPr/>
            <p:nvPr/>
          </p:nvSpPr>
          <p:spPr>
            <a:xfrm>
              <a:off x="522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BC6C7DD7-3E46-FD44-1271-5CDA5E3D4871}"/>
                </a:ext>
              </a:extLst>
            </p:cNvPr>
            <p:cNvSpPr/>
            <p:nvPr/>
          </p:nvSpPr>
          <p:spPr>
            <a:xfrm>
              <a:off x="522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8316894E-A91F-8C67-E476-E13C564C8C8D}"/>
                </a:ext>
              </a:extLst>
            </p:cNvPr>
            <p:cNvSpPr/>
            <p:nvPr/>
          </p:nvSpPr>
          <p:spPr>
            <a:xfrm>
              <a:off x="522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1F753C7E-B71A-8D2B-BE5E-35243D14BE6B}"/>
                </a:ext>
              </a:extLst>
            </p:cNvPr>
            <p:cNvSpPr/>
            <p:nvPr/>
          </p:nvSpPr>
          <p:spPr>
            <a:xfrm>
              <a:off x="522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BDA31C1A-72A3-BD34-C497-7BC692D029E0}"/>
                </a:ext>
              </a:extLst>
            </p:cNvPr>
            <p:cNvSpPr/>
            <p:nvPr/>
          </p:nvSpPr>
          <p:spPr>
            <a:xfrm>
              <a:off x="522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A1744034-AF21-F6C4-10F4-B3DE99683CBC}"/>
                </a:ext>
              </a:extLst>
            </p:cNvPr>
            <p:cNvSpPr/>
            <p:nvPr/>
          </p:nvSpPr>
          <p:spPr>
            <a:xfrm>
              <a:off x="522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BE8C80CD-6736-C2EB-EB6C-F6F30EB65440}"/>
                </a:ext>
              </a:extLst>
            </p:cNvPr>
            <p:cNvSpPr/>
            <p:nvPr/>
          </p:nvSpPr>
          <p:spPr>
            <a:xfrm>
              <a:off x="522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B185D206-5989-ABCD-7C65-9A27B4A3F59B}"/>
                </a:ext>
              </a:extLst>
            </p:cNvPr>
            <p:cNvSpPr/>
            <p:nvPr/>
          </p:nvSpPr>
          <p:spPr>
            <a:xfrm>
              <a:off x="522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034AE8C1-2616-1560-F150-629C47586FC6}"/>
                </a:ext>
              </a:extLst>
            </p:cNvPr>
            <p:cNvSpPr/>
            <p:nvPr/>
          </p:nvSpPr>
          <p:spPr>
            <a:xfrm>
              <a:off x="522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72C55701-F6B2-1D66-057B-D034FDD6902B}"/>
                </a:ext>
              </a:extLst>
            </p:cNvPr>
            <p:cNvSpPr/>
            <p:nvPr/>
          </p:nvSpPr>
          <p:spPr>
            <a:xfrm>
              <a:off x="540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8D842F34-1618-B8F5-E66A-1108C3107841}"/>
                </a:ext>
              </a:extLst>
            </p:cNvPr>
            <p:cNvSpPr/>
            <p:nvPr/>
          </p:nvSpPr>
          <p:spPr>
            <a:xfrm>
              <a:off x="540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AD8EF032-5511-CAE1-DAAE-0B184F313CA9}"/>
                </a:ext>
              </a:extLst>
            </p:cNvPr>
            <p:cNvSpPr/>
            <p:nvPr/>
          </p:nvSpPr>
          <p:spPr>
            <a:xfrm>
              <a:off x="540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E362B982-BFA4-2D72-2C01-FBA12BA28C6D}"/>
                </a:ext>
              </a:extLst>
            </p:cNvPr>
            <p:cNvSpPr/>
            <p:nvPr/>
          </p:nvSpPr>
          <p:spPr>
            <a:xfrm>
              <a:off x="540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49DEA758-0605-668B-6250-83D9397443BD}"/>
                </a:ext>
              </a:extLst>
            </p:cNvPr>
            <p:cNvSpPr/>
            <p:nvPr/>
          </p:nvSpPr>
          <p:spPr>
            <a:xfrm>
              <a:off x="540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88E2898A-F561-BCFA-5D3F-FF5E9DE8C534}"/>
                </a:ext>
              </a:extLst>
            </p:cNvPr>
            <p:cNvSpPr/>
            <p:nvPr/>
          </p:nvSpPr>
          <p:spPr>
            <a:xfrm>
              <a:off x="540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A505625A-E8AC-560D-CF14-902910082F68}"/>
                </a:ext>
              </a:extLst>
            </p:cNvPr>
            <p:cNvSpPr/>
            <p:nvPr/>
          </p:nvSpPr>
          <p:spPr>
            <a:xfrm>
              <a:off x="540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6E83E6DB-6D26-54AA-DF82-E8F0DCCF68BF}"/>
                </a:ext>
              </a:extLst>
            </p:cNvPr>
            <p:cNvSpPr/>
            <p:nvPr/>
          </p:nvSpPr>
          <p:spPr>
            <a:xfrm>
              <a:off x="540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54F209A2-2C10-266E-8CD7-05707F27AD23}"/>
                </a:ext>
              </a:extLst>
            </p:cNvPr>
            <p:cNvSpPr/>
            <p:nvPr/>
          </p:nvSpPr>
          <p:spPr>
            <a:xfrm>
              <a:off x="540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3B8B3872-1143-723C-0D54-933BA4B102D8}"/>
                </a:ext>
              </a:extLst>
            </p:cNvPr>
            <p:cNvSpPr/>
            <p:nvPr/>
          </p:nvSpPr>
          <p:spPr>
            <a:xfrm>
              <a:off x="540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D856A736-B2F5-494F-4C27-FC2C593236BF}"/>
                </a:ext>
              </a:extLst>
            </p:cNvPr>
            <p:cNvSpPr/>
            <p:nvPr/>
          </p:nvSpPr>
          <p:spPr>
            <a:xfrm>
              <a:off x="558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FDEB5A2D-5EDB-993E-20DC-B89020D82518}"/>
                </a:ext>
              </a:extLst>
            </p:cNvPr>
            <p:cNvSpPr/>
            <p:nvPr/>
          </p:nvSpPr>
          <p:spPr>
            <a:xfrm>
              <a:off x="558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5C55BB75-E31D-0BA9-63CE-81D4D09C7DAD}"/>
                </a:ext>
              </a:extLst>
            </p:cNvPr>
            <p:cNvSpPr/>
            <p:nvPr/>
          </p:nvSpPr>
          <p:spPr>
            <a:xfrm>
              <a:off x="558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65A28009-6598-DEB4-EF02-8D4B14692498}"/>
                </a:ext>
              </a:extLst>
            </p:cNvPr>
            <p:cNvSpPr/>
            <p:nvPr/>
          </p:nvSpPr>
          <p:spPr>
            <a:xfrm>
              <a:off x="558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B9AC2511-E16F-C72B-A65A-382B7DCDBCAC}"/>
                </a:ext>
              </a:extLst>
            </p:cNvPr>
            <p:cNvSpPr/>
            <p:nvPr/>
          </p:nvSpPr>
          <p:spPr>
            <a:xfrm>
              <a:off x="558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EF91E40A-EC10-E0C8-E6B0-FE8FA3044D2D}"/>
                </a:ext>
              </a:extLst>
            </p:cNvPr>
            <p:cNvSpPr/>
            <p:nvPr/>
          </p:nvSpPr>
          <p:spPr>
            <a:xfrm>
              <a:off x="558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AD4CCB73-2A6A-3557-FDC1-47B4CCBCC489}"/>
                </a:ext>
              </a:extLst>
            </p:cNvPr>
            <p:cNvSpPr/>
            <p:nvPr/>
          </p:nvSpPr>
          <p:spPr>
            <a:xfrm>
              <a:off x="558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17E46A7B-D679-91D2-F34A-06B9199C7CEE}"/>
                </a:ext>
              </a:extLst>
            </p:cNvPr>
            <p:cNvSpPr/>
            <p:nvPr/>
          </p:nvSpPr>
          <p:spPr>
            <a:xfrm>
              <a:off x="558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55A41DD9-0817-DBF1-6152-E67D7D76EFAA}"/>
                </a:ext>
              </a:extLst>
            </p:cNvPr>
            <p:cNvSpPr/>
            <p:nvPr/>
          </p:nvSpPr>
          <p:spPr>
            <a:xfrm>
              <a:off x="558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79DD6302-7926-5C57-A6AC-DC92C874972F}"/>
                </a:ext>
              </a:extLst>
            </p:cNvPr>
            <p:cNvSpPr/>
            <p:nvPr/>
          </p:nvSpPr>
          <p:spPr>
            <a:xfrm>
              <a:off x="558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32F5E759-2431-215F-FB11-72F9EEACC18A}"/>
                </a:ext>
              </a:extLst>
            </p:cNvPr>
            <p:cNvSpPr/>
            <p:nvPr/>
          </p:nvSpPr>
          <p:spPr>
            <a:xfrm>
              <a:off x="576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97151C49-1E83-A691-6E88-789AE9DDD8CE}"/>
                </a:ext>
              </a:extLst>
            </p:cNvPr>
            <p:cNvSpPr/>
            <p:nvPr/>
          </p:nvSpPr>
          <p:spPr>
            <a:xfrm>
              <a:off x="576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AF12270F-BC92-1035-56D5-FD1D8859B1E5}"/>
                </a:ext>
              </a:extLst>
            </p:cNvPr>
            <p:cNvSpPr/>
            <p:nvPr/>
          </p:nvSpPr>
          <p:spPr>
            <a:xfrm>
              <a:off x="576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0DAA125D-08A9-33FC-2C3F-B9342BE77539}"/>
                </a:ext>
              </a:extLst>
            </p:cNvPr>
            <p:cNvSpPr/>
            <p:nvPr/>
          </p:nvSpPr>
          <p:spPr>
            <a:xfrm>
              <a:off x="576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B4E2FF53-E9B1-9DD2-2689-88B19514B625}"/>
                </a:ext>
              </a:extLst>
            </p:cNvPr>
            <p:cNvSpPr/>
            <p:nvPr/>
          </p:nvSpPr>
          <p:spPr>
            <a:xfrm>
              <a:off x="576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F7B1A2FD-DD12-8F75-EA9D-3213EB709E76}"/>
                </a:ext>
              </a:extLst>
            </p:cNvPr>
            <p:cNvSpPr/>
            <p:nvPr/>
          </p:nvSpPr>
          <p:spPr>
            <a:xfrm>
              <a:off x="576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94330926-5BD6-BC47-9B83-414B3B91A95A}"/>
                </a:ext>
              </a:extLst>
            </p:cNvPr>
            <p:cNvSpPr/>
            <p:nvPr/>
          </p:nvSpPr>
          <p:spPr>
            <a:xfrm>
              <a:off x="576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04942A9D-7D51-9529-9334-CFA7C1438BC5}"/>
                </a:ext>
              </a:extLst>
            </p:cNvPr>
            <p:cNvSpPr/>
            <p:nvPr/>
          </p:nvSpPr>
          <p:spPr>
            <a:xfrm>
              <a:off x="576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86C9139B-F415-3734-32C6-FC129397A72B}"/>
                </a:ext>
              </a:extLst>
            </p:cNvPr>
            <p:cNvSpPr/>
            <p:nvPr/>
          </p:nvSpPr>
          <p:spPr>
            <a:xfrm>
              <a:off x="576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F8C3D990-FDB6-78AE-2B83-43D75993FA2A}"/>
                </a:ext>
              </a:extLst>
            </p:cNvPr>
            <p:cNvSpPr/>
            <p:nvPr/>
          </p:nvSpPr>
          <p:spPr>
            <a:xfrm>
              <a:off x="576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9F56661C-F479-5A36-8B4F-EAF4E9E7E58E}"/>
                </a:ext>
              </a:extLst>
            </p:cNvPr>
            <p:cNvSpPr/>
            <p:nvPr/>
          </p:nvSpPr>
          <p:spPr>
            <a:xfrm>
              <a:off x="594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0735396E-AE37-BB74-C645-8F3909F01FF0}"/>
                </a:ext>
              </a:extLst>
            </p:cNvPr>
            <p:cNvSpPr/>
            <p:nvPr/>
          </p:nvSpPr>
          <p:spPr>
            <a:xfrm>
              <a:off x="594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5DA15530-C862-8C20-5A6C-F68F28F410E9}"/>
                </a:ext>
              </a:extLst>
            </p:cNvPr>
            <p:cNvSpPr/>
            <p:nvPr/>
          </p:nvSpPr>
          <p:spPr>
            <a:xfrm>
              <a:off x="594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37695303-CF8C-DDC3-EFB6-470EAC17AA8C}"/>
                </a:ext>
              </a:extLst>
            </p:cNvPr>
            <p:cNvSpPr/>
            <p:nvPr/>
          </p:nvSpPr>
          <p:spPr>
            <a:xfrm>
              <a:off x="594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1D71C5BF-BD96-36A6-A4BA-D17AE112F3A2}"/>
                </a:ext>
              </a:extLst>
            </p:cNvPr>
            <p:cNvSpPr/>
            <p:nvPr/>
          </p:nvSpPr>
          <p:spPr>
            <a:xfrm>
              <a:off x="594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A13BAF47-5796-9D49-BD9A-258A35E04AAB}"/>
                </a:ext>
              </a:extLst>
            </p:cNvPr>
            <p:cNvSpPr/>
            <p:nvPr/>
          </p:nvSpPr>
          <p:spPr>
            <a:xfrm>
              <a:off x="594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1D3F2C8A-A023-BF98-4A36-489632451774}"/>
                </a:ext>
              </a:extLst>
            </p:cNvPr>
            <p:cNvSpPr/>
            <p:nvPr/>
          </p:nvSpPr>
          <p:spPr>
            <a:xfrm>
              <a:off x="594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02FE45CD-A98D-0DAA-4290-7EAEED9BE57C}"/>
                </a:ext>
              </a:extLst>
            </p:cNvPr>
            <p:cNvSpPr/>
            <p:nvPr/>
          </p:nvSpPr>
          <p:spPr>
            <a:xfrm>
              <a:off x="594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BA4779F9-77D9-89E0-7C7D-682296BA5B94}"/>
                </a:ext>
              </a:extLst>
            </p:cNvPr>
            <p:cNvSpPr/>
            <p:nvPr/>
          </p:nvSpPr>
          <p:spPr>
            <a:xfrm>
              <a:off x="594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D626E41A-C035-EEC2-F641-BF789B679178}"/>
                </a:ext>
              </a:extLst>
            </p:cNvPr>
            <p:cNvSpPr/>
            <p:nvPr/>
          </p:nvSpPr>
          <p:spPr>
            <a:xfrm>
              <a:off x="594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2" name="타원 271">
              <a:extLst>
                <a:ext uri="{FF2B5EF4-FFF2-40B4-BE49-F238E27FC236}">
                  <a16:creationId xmlns:a16="http://schemas.microsoft.com/office/drawing/2014/main" id="{DDEF1F0B-F1B6-757C-B545-6C1729DC0B12}"/>
                </a:ext>
              </a:extLst>
            </p:cNvPr>
            <p:cNvSpPr/>
            <p:nvPr/>
          </p:nvSpPr>
          <p:spPr>
            <a:xfrm>
              <a:off x="612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3" name="타원 272">
              <a:extLst>
                <a:ext uri="{FF2B5EF4-FFF2-40B4-BE49-F238E27FC236}">
                  <a16:creationId xmlns:a16="http://schemas.microsoft.com/office/drawing/2014/main" id="{1C7A12C0-59A4-632C-D16A-AFE24643849D}"/>
                </a:ext>
              </a:extLst>
            </p:cNvPr>
            <p:cNvSpPr/>
            <p:nvPr/>
          </p:nvSpPr>
          <p:spPr>
            <a:xfrm>
              <a:off x="612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0" name="타원 269">
              <a:extLst>
                <a:ext uri="{FF2B5EF4-FFF2-40B4-BE49-F238E27FC236}">
                  <a16:creationId xmlns:a16="http://schemas.microsoft.com/office/drawing/2014/main" id="{FC9847CB-9980-512F-FB93-490529DA06EA}"/>
                </a:ext>
              </a:extLst>
            </p:cNvPr>
            <p:cNvSpPr/>
            <p:nvPr/>
          </p:nvSpPr>
          <p:spPr>
            <a:xfrm>
              <a:off x="612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1" name="타원 270">
              <a:extLst>
                <a:ext uri="{FF2B5EF4-FFF2-40B4-BE49-F238E27FC236}">
                  <a16:creationId xmlns:a16="http://schemas.microsoft.com/office/drawing/2014/main" id="{3856FFB1-3168-7699-8A79-C33DB1234D0F}"/>
                </a:ext>
              </a:extLst>
            </p:cNvPr>
            <p:cNvSpPr/>
            <p:nvPr/>
          </p:nvSpPr>
          <p:spPr>
            <a:xfrm>
              <a:off x="612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81063957-84DB-5A43-BB01-8BF45D0F8F85}"/>
                </a:ext>
              </a:extLst>
            </p:cNvPr>
            <p:cNvSpPr/>
            <p:nvPr/>
          </p:nvSpPr>
          <p:spPr>
            <a:xfrm>
              <a:off x="612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9" name="타원 268">
              <a:extLst>
                <a:ext uri="{FF2B5EF4-FFF2-40B4-BE49-F238E27FC236}">
                  <a16:creationId xmlns:a16="http://schemas.microsoft.com/office/drawing/2014/main" id="{845B127C-3CA2-9A61-D381-CBF83F8C08C0}"/>
                </a:ext>
              </a:extLst>
            </p:cNvPr>
            <p:cNvSpPr/>
            <p:nvPr/>
          </p:nvSpPr>
          <p:spPr>
            <a:xfrm>
              <a:off x="612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B51BD94C-DE3F-0A9A-23B7-CF0F918E9295}"/>
                </a:ext>
              </a:extLst>
            </p:cNvPr>
            <p:cNvSpPr/>
            <p:nvPr/>
          </p:nvSpPr>
          <p:spPr>
            <a:xfrm>
              <a:off x="612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2DEFE631-5D61-A886-B7E9-CC73C0D2196E}"/>
                </a:ext>
              </a:extLst>
            </p:cNvPr>
            <p:cNvSpPr/>
            <p:nvPr/>
          </p:nvSpPr>
          <p:spPr>
            <a:xfrm>
              <a:off x="612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2" name="타원 261">
              <a:extLst>
                <a:ext uri="{FF2B5EF4-FFF2-40B4-BE49-F238E27FC236}">
                  <a16:creationId xmlns:a16="http://schemas.microsoft.com/office/drawing/2014/main" id="{6AFB1C6D-9D9B-DB3E-FC3E-BA8BCBF4AC64}"/>
                </a:ext>
              </a:extLst>
            </p:cNvPr>
            <p:cNvSpPr/>
            <p:nvPr/>
          </p:nvSpPr>
          <p:spPr>
            <a:xfrm>
              <a:off x="612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3" name="타원 262">
              <a:extLst>
                <a:ext uri="{FF2B5EF4-FFF2-40B4-BE49-F238E27FC236}">
                  <a16:creationId xmlns:a16="http://schemas.microsoft.com/office/drawing/2014/main" id="{9E3C280E-F216-C4C7-3BAB-AAB410E7455A}"/>
                </a:ext>
              </a:extLst>
            </p:cNvPr>
            <p:cNvSpPr/>
            <p:nvPr/>
          </p:nvSpPr>
          <p:spPr>
            <a:xfrm>
              <a:off x="612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765AF1F4-4193-0AC2-2A68-93781BB5AF7F}"/>
                </a:ext>
              </a:extLst>
            </p:cNvPr>
            <p:cNvSpPr/>
            <p:nvPr/>
          </p:nvSpPr>
          <p:spPr>
            <a:xfrm>
              <a:off x="630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CAA8799A-1B18-DA71-477A-49F7F18F4043}"/>
                </a:ext>
              </a:extLst>
            </p:cNvPr>
            <p:cNvSpPr/>
            <p:nvPr/>
          </p:nvSpPr>
          <p:spPr>
            <a:xfrm>
              <a:off x="630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4150FF6C-7B65-9C3C-3612-EA7A91BA5E98}"/>
                </a:ext>
              </a:extLst>
            </p:cNvPr>
            <p:cNvSpPr/>
            <p:nvPr/>
          </p:nvSpPr>
          <p:spPr>
            <a:xfrm>
              <a:off x="630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B0D3CC6F-35A7-886A-6B1B-587D1A72127A}"/>
                </a:ext>
              </a:extLst>
            </p:cNvPr>
            <p:cNvSpPr/>
            <p:nvPr/>
          </p:nvSpPr>
          <p:spPr>
            <a:xfrm>
              <a:off x="630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6" name="타원 255">
              <a:extLst>
                <a:ext uri="{FF2B5EF4-FFF2-40B4-BE49-F238E27FC236}">
                  <a16:creationId xmlns:a16="http://schemas.microsoft.com/office/drawing/2014/main" id="{B1672AEB-7C78-292D-37C9-E54A9AC27F96}"/>
                </a:ext>
              </a:extLst>
            </p:cNvPr>
            <p:cNvSpPr/>
            <p:nvPr/>
          </p:nvSpPr>
          <p:spPr>
            <a:xfrm>
              <a:off x="630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35083000-6A0C-C6BF-75AD-BB47DE4A3985}"/>
                </a:ext>
              </a:extLst>
            </p:cNvPr>
            <p:cNvSpPr/>
            <p:nvPr/>
          </p:nvSpPr>
          <p:spPr>
            <a:xfrm>
              <a:off x="630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3E8117B-F109-46B8-1E2B-0A563B0327B3}"/>
                </a:ext>
              </a:extLst>
            </p:cNvPr>
            <p:cNvSpPr/>
            <p:nvPr/>
          </p:nvSpPr>
          <p:spPr>
            <a:xfrm>
              <a:off x="630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5" name="타원 254">
              <a:extLst>
                <a:ext uri="{FF2B5EF4-FFF2-40B4-BE49-F238E27FC236}">
                  <a16:creationId xmlns:a16="http://schemas.microsoft.com/office/drawing/2014/main" id="{8367611E-AB81-968D-4F21-C66DD75B90EC}"/>
                </a:ext>
              </a:extLst>
            </p:cNvPr>
            <p:cNvSpPr/>
            <p:nvPr/>
          </p:nvSpPr>
          <p:spPr>
            <a:xfrm>
              <a:off x="630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1259FDEA-FD50-5266-7D93-535C582B97A9}"/>
                </a:ext>
              </a:extLst>
            </p:cNvPr>
            <p:cNvSpPr/>
            <p:nvPr/>
          </p:nvSpPr>
          <p:spPr>
            <a:xfrm>
              <a:off x="630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8D811C12-B8BC-0235-E440-C4DA19862E8D}"/>
                </a:ext>
              </a:extLst>
            </p:cNvPr>
            <p:cNvSpPr/>
            <p:nvPr/>
          </p:nvSpPr>
          <p:spPr>
            <a:xfrm>
              <a:off x="630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4" name="타원 243">
              <a:extLst>
                <a:ext uri="{FF2B5EF4-FFF2-40B4-BE49-F238E27FC236}">
                  <a16:creationId xmlns:a16="http://schemas.microsoft.com/office/drawing/2014/main" id="{12E1BBAF-0893-978F-7A19-D2D4C933C1F8}"/>
                </a:ext>
              </a:extLst>
            </p:cNvPr>
            <p:cNvSpPr/>
            <p:nvPr/>
          </p:nvSpPr>
          <p:spPr>
            <a:xfrm>
              <a:off x="648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5" name="타원 244">
              <a:extLst>
                <a:ext uri="{FF2B5EF4-FFF2-40B4-BE49-F238E27FC236}">
                  <a16:creationId xmlns:a16="http://schemas.microsoft.com/office/drawing/2014/main" id="{D45F47B4-AE18-76E2-4835-F5A887F89501}"/>
                </a:ext>
              </a:extLst>
            </p:cNvPr>
            <p:cNvSpPr/>
            <p:nvPr/>
          </p:nvSpPr>
          <p:spPr>
            <a:xfrm>
              <a:off x="648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2" name="타원 241">
              <a:extLst>
                <a:ext uri="{FF2B5EF4-FFF2-40B4-BE49-F238E27FC236}">
                  <a16:creationId xmlns:a16="http://schemas.microsoft.com/office/drawing/2014/main" id="{1D26F942-5560-AA62-7F4F-23634F3DD80B}"/>
                </a:ext>
              </a:extLst>
            </p:cNvPr>
            <p:cNvSpPr/>
            <p:nvPr/>
          </p:nvSpPr>
          <p:spPr>
            <a:xfrm>
              <a:off x="648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93478295-A79B-01CF-54CF-9B6176C75E46}"/>
                </a:ext>
              </a:extLst>
            </p:cNvPr>
            <p:cNvSpPr/>
            <p:nvPr/>
          </p:nvSpPr>
          <p:spPr>
            <a:xfrm>
              <a:off x="648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0" name="타원 239">
              <a:extLst>
                <a:ext uri="{FF2B5EF4-FFF2-40B4-BE49-F238E27FC236}">
                  <a16:creationId xmlns:a16="http://schemas.microsoft.com/office/drawing/2014/main" id="{618C7BF1-FFE2-20FE-84A6-3B6B95030BCC}"/>
                </a:ext>
              </a:extLst>
            </p:cNvPr>
            <p:cNvSpPr/>
            <p:nvPr/>
          </p:nvSpPr>
          <p:spPr>
            <a:xfrm>
              <a:off x="648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2626C40A-2EB4-F299-037E-AD21D08A7531}"/>
                </a:ext>
              </a:extLst>
            </p:cNvPr>
            <p:cNvSpPr/>
            <p:nvPr/>
          </p:nvSpPr>
          <p:spPr>
            <a:xfrm>
              <a:off x="648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8" name="타원 237">
              <a:extLst>
                <a:ext uri="{FF2B5EF4-FFF2-40B4-BE49-F238E27FC236}">
                  <a16:creationId xmlns:a16="http://schemas.microsoft.com/office/drawing/2014/main" id="{80F0A52A-E4CA-7AA1-58FC-90FFE9F15DA4}"/>
                </a:ext>
              </a:extLst>
            </p:cNvPr>
            <p:cNvSpPr/>
            <p:nvPr/>
          </p:nvSpPr>
          <p:spPr>
            <a:xfrm>
              <a:off x="648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9" name="타원 238">
              <a:extLst>
                <a:ext uri="{FF2B5EF4-FFF2-40B4-BE49-F238E27FC236}">
                  <a16:creationId xmlns:a16="http://schemas.microsoft.com/office/drawing/2014/main" id="{A84D82AF-C014-364B-8E9A-260FF096F9A7}"/>
                </a:ext>
              </a:extLst>
            </p:cNvPr>
            <p:cNvSpPr/>
            <p:nvPr/>
          </p:nvSpPr>
          <p:spPr>
            <a:xfrm>
              <a:off x="648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4" name="타원 233">
              <a:extLst>
                <a:ext uri="{FF2B5EF4-FFF2-40B4-BE49-F238E27FC236}">
                  <a16:creationId xmlns:a16="http://schemas.microsoft.com/office/drawing/2014/main" id="{493372C6-BE58-0F09-ADA0-1529B002D52C}"/>
                </a:ext>
              </a:extLst>
            </p:cNvPr>
            <p:cNvSpPr/>
            <p:nvPr/>
          </p:nvSpPr>
          <p:spPr>
            <a:xfrm>
              <a:off x="648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39DC5351-1FAC-D6F5-B6B7-86C2946A6846}"/>
                </a:ext>
              </a:extLst>
            </p:cNvPr>
            <p:cNvSpPr/>
            <p:nvPr/>
          </p:nvSpPr>
          <p:spPr>
            <a:xfrm>
              <a:off x="648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2" name="타원 231">
              <a:extLst>
                <a:ext uri="{FF2B5EF4-FFF2-40B4-BE49-F238E27FC236}">
                  <a16:creationId xmlns:a16="http://schemas.microsoft.com/office/drawing/2014/main" id="{23C296AF-C80B-2EC5-60CB-361C2EC8DE56}"/>
                </a:ext>
              </a:extLst>
            </p:cNvPr>
            <p:cNvSpPr/>
            <p:nvPr/>
          </p:nvSpPr>
          <p:spPr>
            <a:xfrm>
              <a:off x="666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462625DB-A1FC-27A3-D034-AD8F2144AF5D}"/>
                </a:ext>
              </a:extLst>
            </p:cNvPr>
            <p:cNvSpPr/>
            <p:nvPr/>
          </p:nvSpPr>
          <p:spPr>
            <a:xfrm>
              <a:off x="666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0" name="타원 229">
              <a:extLst>
                <a:ext uri="{FF2B5EF4-FFF2-40B4-BE49-F238E27FC236}">
                  <a16:creationId xmlns:a16="http://schemas.microsoft.com/office/drawing/2014/main" id="{BB7AFD3B-CDCD-70C3-E8CC-BB4C58A60998}"/>
                </a:ext>
              </a:extLst>
            </p:cNvPr>
            <p:cNvSpPr/>
            <p:nvPr/>
          </p:nvSpPr>
          <p:spPr>
            <a:xfrm>
              <a:off x="666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038965E5-DE7C-2159-A8E6-D18383564397}"/>
                </a:ext>
              </a:extLst>
            </p:cNvPr>
            <p:cNvSpPr/>
            <p:nvPr/>
          </p:nvSpPr>
          <p:spPr>
            <a:xfrm>
              <a:off x="666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8" name="타원 227">
              <a:extLst>
                <a:ext uri="{FF2B5EF4-FFF2-40B4-BE49-F238E27FC236}">
                  <a16:creationId xmlns:a16="http://schemas.microsoft.com/office/drawing/2014/main" id="{A75E3968-688A-3F4B-2683-EE511D59B0C4}"/>
                </a:ext>
              </a:extLst>
            </p:cNvPr>
            <p:cNvSpPr/>
            <p:nvPr/>
          </p:nvSpPr>
          <p:spPr>
            <a:xfrm>
              <a:off x="666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9" name="타원 228">
              <a:extLst>
                <a:ext uri="{FF2B5EF4-FFF2-40B4-BE49-F238E27FC236}">
                  <a16:creationId xmlns:a16="http://schemas.microsoft.com/office/drawing/2014/main" id="{4C71336D-FFC1-4343-DC43-52A69CD6D284}"/>
                </a:ext>
              </a:extLst>
            </p:cNvPr>
            <p:cNvSpPr/>
            <p:nvPr/>
          </p:nvSpPr>
          <p:spPr>
            <a:xfrm>
              <a:off x="666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6" name="타원 225">
              <a:extLst>
                <a:ext uri="{FF2B5EF4-FFF2-40B4-BE49-F238E27FC236}">
                  <a16:creationId xmlns:a16="http://schemas.microsoft.com/office/drawing/2014/main" id="{5DBD4426-C2CD-AB67-D099-03CEB05D2BED}"/>
                </a:ext>
              </a:extLst>
            </p:cNvPr>
            <p:cNvSpPr/>
            <p:nvPr/>
          </p:nvSpPr>
          <p:spPr>
            <a:xfrm>
              <a:off x="666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3BD32388-F3EB-12C1-AB32-EC417448E99F}"/>
                </a:ext>
              </a:extLst>
            </p:cNvPr>
            <p:cNvSpPr/>
            <p:nvPr/>
          </p:nvSpPr>
          <p:spPr>
            <a:xfrm>
              <a:off x="666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30CFFAD9-015F-4B06-DB6E-EFAAEC1F362D}"/>
                </a:ext>
              </a:extLst>
            </p:cNvPr>
            <p:cNvSpPr/>
            <p:nvPr/>
          </p:nvSpPr>
          <p:spPr>
            <a:xfrm>
              <a:off x="666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3" name="타원 222">
              <a:extLst>
                <a:ext uri="{FF2B5EF4-FFF2-40B4-BE49-F238E27FC236}">
                  <a16:creationId xmlns:a16="http://schemas.microsoft.com/office/drawing/2014/main" id="{CB8FB7EF-39E8-3EBE-5C77-5442247F929E}"/>
                </a:ext>
              </a:extLst>
            </p:cNvPr>
            <p:cNvSpPr/>
            <p:nvPr/>
          </p:nvSpPr>
          <p:spPr>
            <a:xfrm>
              <a:off x="666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9" name="타원 408">
              <a:extLst>
                <a:ext uri="{FF2B5EF4-FFF2-40B4-BE49-F238E27FC236}">
                  <a16:creationId xmlns:a16="http://schemas.microsoft.com/office/drawing/2014/main" id="{0D7ABFD1-0AED-9F6F-7DF5-261953CA1C33}"/>
                </a:ext>
              </a:extLst>
            </p:cNvPr>
            <p:cNvSpPr/>
            <p:nvPr/>
          </p:nvSpPr>
          <p:spPr>
            <a:xfrm>
              <a:off x="684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0" name="타원 409">
              <a:extLst>
                <a:ext uri="{FF2B5EF4-FFF2-40B4-BE49-F238E27FC236}">
                  <a16:creationId xmlns:a16="http://schemas.microsoft.com/office/drawing/2014/main" id="{6EA58DF1-57E1-F98E-51AB-ECF6EAB3023E}"/>
                </a:ext>
              </a:extLst>
            </p:cNvPr>
            <p:cNvSpPr/>
            <p:nvPr/>
          </p:nvSpPr>
          <p:spPr>
            <a:xfrm>
              <a:off x="684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7" name="타원 406">
              <a:extLst>
                <a:ext uri="{FF2B5EF4-FFF2-40B4-BE49-F238E27FC236}">
                  <a16:creationId xmlns:a16="http://schemas.microsoft.com/office/drawing/2014/main" id="{3BF4D0E6-7598-8335-262D-B80362AB8BC8}"/>
                </a:ext>
              </a:extLst>
            </p:cNvPr>
            <p:cNvSpPr/>
            <p:nvPr/>
          </p:nvSpPr>
          <p:spPr>
            <a:xfrm>
              <a:off x="684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8" name="타원 407">
              <a:extLst>
                <a:ext uri="{FF2B5EF4-FFF2-40B4-BE49-F238E27FC236}">
                  <a16:creationId xmlns:a16="http://schemas.microsoft.com/office/drawing/2014/main" id="{D8D75FCB-AC6E-04CD-4A13-97DCDD8263EB}"/>
                </a:ext>
              </a:extLst>
            </p:cNvPr>
            <p:cNvSpPr/>
            <p:nvPr/>
          </p:nvSpPr>
          <p:spPr>
            <a:xfrm>
              <a:off x="684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5" name="타원 404">
              <a:extLst>
                <a:ext uri="{FF2B5EF4-FFF2-40B4-BE49-F238E27FC236}">
                  <a16:creationId xmlns:a16="http://schemas.microsoft.com/office/drawing/2014/main" id="{FD397E37-6199-8179-6AEE-B940621C5DF6}"/>
                </a:ext>
              </a:extLst>
            </p:cNvPr>
            <p:cNvSpPr/>
            <p:nvPr/>
          </p:nvSpPr>
          <p:spPr>
            <a:xfrm>
              <a:off x="684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6" name="타원 405">
              <a:extLst>
                <a:ext uri="{FF2B5EF4-FFF2-40B4-BE49-F238E27FC236}">
                  <a16:creationId xmlns:a16="http://schemas.microsoft.com/office/drawing/2014/main" id="{2FE1A0A3-4CA3-CA48-A79A-ED104924D395}"/>
                </a:ext>
              </a:extLst>
            </p:cNvPr>
            <p:cNvSpPr/>
            <p:nvPr/>
          </p:nvSpPr>
          <p:spPr>
            <a:xfrm>
              <a:off x="684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3" name="타원 402">
              <a:extLst>
                <a:ext uri="{FF2B5EF4-FFF2-40B4-BE49-F238E27FC236}">
                  <a16:creationId xmlns:a16="http://schemas.microsoft.com/office/drawing/2014/main" id="{F623FB0C-A0A6-9B87-C6E2-FFA6E9045E46}"/>
                </a:ext>
              </a:extLst>
            </p:cNvPr>
            <p:cNvSpPr/>
            <p:nvPr/>
          </p:nvSpPr>
          <p:spPr>
            <a:xfrm>
              <a:off x="684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4" name="타원 403">
              <a:extLst>
                <a:ext uri="{FF2B5EF4-FFF2-40B4-BE49-F238E27FC236}">
                  <a16:creationId xmlns:a16="http://schemas.microsoft.com/office/drawing/2014/main" id="{52F9FE9C-9997-A44E-0705-977C74A4C975}"/>
                </a:ext>
              </a:extLst>
            </p:cNvPr>
            <p:cNvSpPr/>
            <p:nvPr/>
          </p:nvSpPr>
          <p:spPr>
            <a:xfrm>
              <a:off x="684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9" name="타원 398">
              <a:extLst>
                <a:ext uri="{FF2B5EF4-FFF2-40B4-BE49-F238E27FC236}">
                  <a16:creationId xmlns:a16="http://schemas.microsoft.com/office/drawing/2014/main" id="{B789E21A-9429-40AE-BF30-16C36E813E9E}"/>
                </a:ext>
              </a:extLst>
            </p:cNvPr>
            <p:cNvSpPr/>
            <p:nvPr/>
          </p:nvSpPr>
          <p:spPr>
            <a:xfrm>
              <a:off x="684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0" name="타원 399">
              <a:extLst>
                <a:ext uri="{FF2B5EF4-FFF2-40B4-BE49-F238E27FC236}">
                  <a16:creationId xmlns:a16="http://schemas.microsoft.com/office/drawing/2014/main" id="{9EA65B56-632E-2D16-93A0-7573394C1FF8}"/>
                </a:ext>
              </a:extLst>
            </p:cNvPr>
            <p:cNvSpPr/>
            <p:nvPr/>
          </p:nvSpPr>
          <p:spPr>
            <a:xfrm>
              <a:off x="684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7" name="타원 396">
              <a:extLst>
                <a:ext uri="{FF2B5EF4-FFF2-40B4-BE49-F238E27FC236}">
                  <a16:creationId xmlns:a16="http://schemas.microsoft.com/office/drawing/2014/main" id="{720B0034-5A09-67AC-F412-3A4523DED58B}"/>
                </a:ext>
              </a:extLst>
            </p:cNvPr>
            <p:cNvSpPr/>
            <p:nvPr/>
          </p:nvSpPr>
          <p:spPr>
            <a:xfrm>
              <a:off x="702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8" name="타원 397">
              <a:extLst>
                <a:ext uri="{FF2B5EF4-FFF2-40B4-BE49-F238E27FC236}">
                  <a16:creationId xmlns:a16="http://schemas.microsoft.com/office/drawing/2014/main" id="{7A7BF07B-B9AB-ED41-F8DB-FC0DF2EFF013}"/>
                </a:ext>
              </a:extLst>
            </p:cNvPr>
            <p:cNvSpPr/>
            <p:nvPr/>
          </p:nvSpPr>
          <p:spPr>
            <a:xfrm>
              <a:off x="702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5" name="타원 394">
              <a:extLst>
                <a:ext uri="{FF2B5EF4-FFF2-40B4-BE49-F238E27FC236}">
                  <a16:creationId xmlns:a16="http://schemas.microsoft.com/office/drawing/2014/main" id="{9742F115-3432-1668-ADEC-AE12D8B58A02}"/>
                </a:ext>
              </a:extLst>
            </p:cNvPr>
            <p:cNvSpPr/>
            <p:nvPr/>
          </p:nvSpPr>
          <p:spPr>
            <a:xfrm>
              <a:off x="702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6" name="타원 395">
              <a:extLst>
                <a:ext uri="{FF2B5EF4-FFF2-40B4-BE49-F238E27FC236}">
                  <a16:creationId xmlns:a16="http://schemas.microsoft.com/office/drawing/2014/main" id="{B847E9A2-B463-3CCF-B657-CEE3D1FB683A}"/>
                </a:ext>
              </a:extLst>
            </p:cNvPr>
            <p:cNvSpPr/>
            <p:nvPr/>
          </p:nvSpPr>
          <p:spPr>
            <a:xfrm>
              <a:off x="702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3" name="타원 392">
              <a:extLst>
                <a:ext uri="{FF2B5EF4-FFF2-40B4-BE49-F238E27FC236}">
                  <a16:creationId xmlns:a16="http://schemas.microsoft.com/office/drawing/2014/main" id="{86422D9B-E5D6-793E-5BC8-0C6A6CD3A9DB}"/>
                </a:ext>
              </a:extLst>
            </p:cNvPr>
            <p:cNvSpPr/>
            <p:nvPr/>
          </p:nvSpPr>
          <p:spPr>
            <a:xfrm>
              <a:off x="702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4" name="타원 393">
              <a:extLst>
                <a:ext uri="{FF2B5EF4-FFF2-40B4-BE49-F238E27FC236}">
                  <a16:creationId xmlns:a16="http://schemas.microsoft.com/office/drawing/2014/main" id="{79937765-814D-9167-9942-3D4C1E227715}"/>
                </a:ext>
              </a:extLst>
            </p:cNvPr>
            <p:cNvSpPr/>
            <p:nvPr/>
          </p:nvSpPr>
          <p:spPr>
            <a:xfrm>
              <a:off x="702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1" name="타원 390">
              <a:extLst>
                <a:ext uri="{FF2B5EF4-FFF2-40B4-BE49-F238E27FC236}">
                  <a16:creationId xmlns:a16="http://schemas.microsoft.com/office/drawing/2014/main" id="{A65E6DEB-DDF5-6221-2432-037D6CC5BB37}"/>
                </a:ext>
              </a:extLst>
            </p:cNvPr>
            <p:cNvSpPr/>
            <p:nvPr/>
          </p:nvSpPr>
          <p:spPr>
            <a:xfrm>
              <a:off x="702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2" name="타원 391">
              <a:extLst>
                <a:ext uri="{FF2B5EF4-FFF2-40B4-BE49-F238E27FC236}">
                  <a16:creationId xmlns:a16="http://schemas.microsoft.com/office/drawing/2014/main" id="{1BEAB318-B327-D9F6-51E5-1A6E71BA47D8}"/>
                </a:ext>
              </a:extLst>
            </p:cNvPr>
            <p:cNvSpPr/>
            <p:nvPr/>
          </p:nvSpPr>
          <p:spPr>
            <a:xfrm>
              <a:off x="702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7" name="타원 386">
              <a:extLst>
                <a:ext uri="{FF2B5EF4-FFF2-40B4-BE49-F238E27FC236}">
                  <a16:creationId xmlns:a16="http://schemas.microsoft.com/office/drawing/2014/main" id="{4ED9EBF0-E513-C34A-F388-BF702C66C158}"/>
                </a:ext>
              </a:extLst>
            </p:cNvPr>
            <p:cNvSpPr/>
            <p:nvPr/>
          </p:nvSpPr>
          <p:spPr>
            <a:xfrm>
              <a:off x="702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8" name="타원 387">
              <a:extLst>
                <a:ext uri="{FF2B5EF4-FFF2-40B4-BE49-F238E27FC236}">
                  <a16:creationId xmlns:a16="http://schemas.microsoft.com/office/drawing/2014/main" id="{216977BE-583C-BAA9-F2C5-4DEBF8C7D9D6}"/>
                </a:ext>
              </a:extLst>
            </p:cNvPr>
            <p:cNvSpPr/>
            <p:nvPr/>
          </p:nvSpPr>
          <p:spPr>
            <a:xfrm>
              <a:off x="702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1" name="타원 380">
              <a:extLst>
                <a:ext uri="{FF2B5EF4-FFF2-40B4-BE49-F238E27FC236}">
                  <a16:creationId xmlns:a16="http://schemas.microsoft.com/office/drawing/2014/main" id="{26DA4826-7DD5-E40B-0990-C044AC797CA2}"/>
                </a:ext>
              </a:extLst>
            </p:cNvPr>
            <p:cNvSpPr/>
            <p:nvPr/>
          </p:nvSpPr>
          <p:spPr>
            <a:xfrm>
              <a:off x="720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2" name="타원 381">
              <a:extLst>
                <a:ext uri="{FF2B5EF4-FFF2-40B4-BE49-F238E27FC236}">
                  <a16:creationId xmlns:a16="http://schemas.microsoft.com/office/drawing/2014/main" id="{A7C9E852-6A9F-24E3-B8FA-725A5489F75D}"/>
                </a:ext>
              </a:extLst>
            </p:cNvPr>
            <p:cNvSpPr/>
            <p:nvPr/>
          </p:nvSpPr>
          <p:spPr>
            <a:xfrm>
              <a:off x="720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9" name="타원 378">
              <a:extLst>
                <a:ext uri="{FF2B5EF4-FFF2-40B4-BE49-F238E27FC236}">
                  <a16:creationId xmlns:a16="http://schemas.microsoft.com/office/drawing/2014/main" id="{716BA237-0DBF-D6EA-9123-43D8B4700D4A}"/>
                </a:ext>
              </a:extLst>
            </p:cNvPr>
            <p:cNvSpPr/>
            <p:nvPr/>
          </p:nvSpPr>
          <p:spPr>
            <a:xfrm>
              <a:off x="720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0" name="타원 379">
              <a:extLst>
                <a:ext uri="{FF2B5EF4-FFF2-40B4-BE49-F238E27FC236}">
                  <a16:creationId xmlns:a16="http://schemas.microsoft.com/office/drawing/2014/main" id="{C26EBD0A-F8EB-F33E-7E51-668F60825C36}"/>
                </a:ext>
              </a:extLst>
            </p:cNvPr>
            <p:cNvSpPr/>
            <p:nvPr/>
          </p:nvSpPr>
          <p:spPr>
            <a:xfrm>
              <a:off x="720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7" name="타원 376">
              <a:extLst>
                <a:ext uri="{FF2B5EF4-FFF2-40B4-BE49-F238E27FC236}">
                  <a16:creationId xmlns:a16="http://schemas.microsoft.com/office/drawing/2014/main" id="{2A43F1B8-9CC3-6E14-5F09-EECAC9B7C401}"/>
                </a:ext>
              </a:extLst>
            </p:cNvPr>
            <p:cNvSpPr/>
            <p:nvPr/>
          </p:nvSpPr>
          <p:spPr>
            <a:xfrm>
              <a:off x="720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8" name="타원 377">
              <a:extLst>
                <a:ext uri="{FF2B5EF4-FFF2-40B4-BE49-F238E27FC236}">
                  <a16:creationId xmlns:a16="http://schemas.microsoft.com/office/drawing/2014/main" id="{4BA2212D-B85D-B2F1-8293-B81618DCD1EA}"/>
                </a:ext>
              </a:extLst>
            </p:cNvPr>
            <p:cNvSpPr/>
            <p:nvPr/>
          </p:nvSpPr>
          <p:spPr>
            <a:xfrm>
              <a:off x="720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5" name="타원 374">
              <a:extLst>
                <a:ext uri="{FF2B5EF4-FFF2-40B4-BE49-F238E27FC236}">
                  <a16:creationId xmlns:a16="http://schemas.microsoft.com/office/drawing/2014/main" id="{969C35F8-750D-81CA-F598-968C429BE347}"/>
                </a:ext>
              </a:extLst>
            </p:cNvPr>
            <p:cNvSpPr/>
            <p:nvPr/>
          </p:nvSpPr>
          <p:spPr>
            <a:xfrm>
              <a:off x="720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6" name="타원 375">
              <a:extLst>
                <a:ext uri="{FF2B5EF4-FFF2-40B4-BE49-F238E27FC236}">
                  <a16:creationId xmlns:a16="http://schemas.microsoft.com/office/drawing/2014/main" id="{21CE4D71-00CC-69FA-0028-092D72672A51}"/>
                </a:ext>
              </a:extLst>
            </p:cNvPr>
            <p:cNvSpPr/>
            <p:nvPr/>
          </p:nvSpPr>
          <p:spPr>
            <a:xfrm>
              <a:off x="720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1" name="타원 370">
              <a:extLst>
                <a:ext uri="{FF2B5EF4-FFF2-40B4-BE49-F238E27FC236}">
                  <a16:creationId xmlns:a16="http://schemas.microsoft.com/office/drawing/2014/main" id="{4C3B4101-E783-186F-4BF0-AA478D464C50}"/>
                </a:ext>
              </a:extLst>
            </p:cNvPr>
            <p:cNvSpPr/>
            <p:nvPr/>
          </p:nvSpPr>
          <p:spPr>
            <a:xfrm>
              <a:off x="720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2" name="타원 371">
              <a:extLst>
                <a:ext uri="{FF2B5EF4-FFF2-40B4-BE49-F238E27FC236}">
                  <a16:creationId xmlns:a16="http://schemas.microsoft.com/office/drawing/2014/main" id="{B432F81E-926D-4689-A7C7-912B1CC5778C}"/>
                </a:ext>
              </a:extLst>
            </p:cNvPr>
            <p:cNvSpPr/>
            <p:nvPr/>
          </p:nvSpPr>
          <p:spPr>
            <a:xfrm>
              <a:off x="720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9" name="타원 368">
              <a:extLst>
                <a:ext uri="{FF2B5EF4-FFF2-40B4-BE49-F238E27FC236}">
                  <a16:creationId xmlns:a16="http://schemas.microsoft.com/office/drawing/2014/main" id="{65E45DCC-553C-5D82-DC96-4CF679FADC95}"/>
                </a:ext>
              </a:extLst>
            </p:cNvPr>
            <p:cNvSpPr/>
            <p:nvPr/>
          </p:nvSpPr>
          <p:spPr>
            <a:xfrm>
              <a:off x="7380000" y="37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0" name="타원 369">
              <a:extLst>
                <a:ext uri="{FF2B5EF4-FFF2-40B4-BE49-F238E27FC236}">
                  <a16:creationId xmlns:a16="http://schemas.microsoft.com/office/drawing/2014/main" id="{85414BAE-7F65-6507-919C-2F23A9900AE6}"/>
                </a:ext>
              </a:extLst>
            </p:cNvPr>
            <p:cNvSpPr/>
            <p:nvPr/>
          </p:nvSpPr>
          <p:spPr>
            <a:xfrm>
              <a:off x="7380000" y="39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7" name="타원 366">
              <a:extLst>
                <a:ext uri="{FF2B5EF4-FFF2-40B4-BE49-F238E27FC236}">
                  <a16:creationId xmlns:a16="http://schemas.microsoft.com/office/drawing/2014/main" id="{3CAD95DA-75B2-0B90-5C58-BBD28FC5B6A4}"/>
                </a:ext>
              </a:extLst>
            </p:cNvPr>
            <p:cNvSpPr/>
            <p:nvPr/>
          </p:nvSpPr>
          <p:spPr>
            <a:xfrm>
              <a:off x="7380000" y="41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8" name="타원 367">
              <a:extLst>
                <a:ext uri="{FF2B5EF4-FFF2-40B4-BE49-F238E27FC236}">
                  <a16:creationId xmlns:a16="http://schemas.microsoft.com/office/drawing/2014/main" id="{93C2E56E-F7E1-8115-2A79-F0C40DB83064}"/>
                </a:ext>
              </a:extLst>
            </p:cNvPr>
            <p:cNvSpPr/>
            <p:nvPr/>
          </p:nvSpPr>
          <p:spPr>
            <a:xfrm>
              <a:off x="738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5" name="타원 364">
              <a:extLst>
                <a:ext uri="{FF2B5EF4-FFF2-40B4-BE49-F238E27FC236}">
                  <a16:creationId xmlns:a16="http://schemas.microsoft.com/office/drawing/2014/main" id="{11CD804B-6209-365F-FE61-779075FE7DD6}"/>
                </a:ext>
              </a:extLst>
            </p:cNvPr>
            <p:cNvSpPr/>
            <p:nvPr/>
          </p:nvSpPr>
          <p:spPr>
            <a:xfrm>
              <a:off x="7380000" y="45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6" name="타원 365">
              <a:extLst>
                <a:ext uri="{FF2B5EF4-FFF2-40B4-BE49-F238E27FC236}">
                  <a16:creationId xmlns:a16="http://schemas.microsoft.com/office/drawing/2014/main" id="{F036C046-0434-F2C1-2FA2-455917F27A42}"/>
                </a:ext>
              </a:extLst>
            </p:cNvPr>
            <p:cNvSpPr/>
            <p:nvPr/>
          </p:nvSpPr>
          <p:spPr>
            <a:xfrm>
              <a:off x="7380000" y="46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3" name="타원 362">
              <a:extLst>
                <a:ext uri="{FF2B5EF4-FFF2-40B4-BE49-F238E27FC236}">
                  <a16:creationId xmlns:a16="http://schemas.microsoft.com/office/drawing/2014/main" id="{E8944AEB-F086-5DF1-42E2-CC4A861F7171}"/>
                </a:ext>
              </a:extLst>
            </p:cNvPr>
            <p:cNvSpPr/>
            <p:nvPr/>
          </p:nvSpPr>
          <p:spPr>
            <a:xfrm>
              <a:off x="7380000" y="48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4" name="타원 363">
              <a:extLst>
                <a:ext uri="{FF2B5EF4-FFF2-40B4-BE49-F238E27FC236}">
                  <a16:creationId xmlns:a16="http://schemas.microsoft.com/office/drawing/2014/main" id="{CA4AFB83-8225-8318-CC0F-4E5CD418C8FC}"/>
                </a:ext>
              </a:extLst>
            </p:cNvPr>
            <p:cNvSpPr/>
            <p:nvPr/>
          </p:nvSpPr>
          <p:spPr>
            <a:xfrm>
              <a:off x="7380000" y="50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9" name="타원 358">
              <a:extLst>
                <a:ext uri="{FF2B5EF4-FFF2-40B4-BE49-F238E27FC236}">
                  <a16:creationId xmlns:a16="http://schemas.microsoft.com/office/drawing/2014/main" id="{4EB6EAFE-B5CF-837D-9384-450CD5B07AAC}"/>
                </a:ext>
              </a:extLst>
            </p:cNvPr>
            <p:cNvSpPr/>
            <p:nvPr/>
          </p:nvSpPr>
          <p:spPr>
            <a:xfrm>
              <a:off x="7380000" y="52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0" name="타원 359">
              <a:extLst>
                <a:ext uri="{FF2B5EF4-FFF2-40B4-BE49-F238E27FC236}">
                  <a16:creationId xmlns:a16="http://schemas.microsoft.com/office/drawing/2014/main" id="{AEB0666D-389D-A03F-0DDC-479E0E2D0BA7}"/>
                </a:ext>
              </a:extLst>
            </p:cNvPr>
            <p:cNvSpPr/>
            <p:nvPr/>
          </p:nvSpPr>
          <p:spPr>
            <a:xfrm>
              <a:off x="7380000" y="54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4" name="타원 463">
              <a:extLst>
                <a:ext uri="{FF2B5EF4-FFF2-40B4-BE49-F238E27FC236}">
                  <a16:creationId xmlns:a16="http://schemas.microsoft.com/office/drawing/2014/main" id="{BA4ED04B-E26D-6873-C278-9E91F3CF1542}"/>
                </a:ext>
              </a:extLst>
            </p:cNvPr>
            <p:cNvSpPr/>
            <p:nvPr/>
          </p:nvSpPr>
          <p:spPr>
            <a:xfrm>
              <a:off x="396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5" name="타원 464">
              <a:extLst>
                <a:ext uri="{FF2B5EF4-FFF2-40B4-BE49-F238E27FC236}">
                  <a16:creationId xmlns:a16="http://schemas.microsoft.com/office/drawing/2014/main" id="{E474A8E5-D2E1-C564-D2CF-A9D646B105D7}"/>
                </a:ext>
              </a:extLst>
            </p:cNvPr>
            <p:cNvSpPr/>
            <p:nvPr/>
          </p:nvSpPr>
          <p:spPr>
            <a:xfrm>
              <a:off x="396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6" name="타원 465">
              <a:extLst>
                <a:ext uri="{FF2B5EF4-FFF2-40B4-BE49-F238E27FC236}">
                  <a16:creationId xmlns:a16="http://schemas.microsoft.com/office/drawing/2014/main" id="{752968A1-8A8B-4E21-B1B1-6F39ACC8E47E}"/>
                </a:ext>
              </a:extLst>
            </p:cNvPr>
            <p:cNvSpPr/>
            <p:nvPr/>
          </p:nvSpPr>
          <p:spPr>
            <a:xfrm>
              <a:off x="396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7" name="타원 466">
              <a:extLst>
                <a:ext uri="{FF2B5EF4-FFF2-40B4-BE49-F238E27FC236}">
                  <a16:creationId xmlns:a16="http://schemas.microsoft.com/office/drawing/2014/main" id="{4D0BEE79-FB54-837D-C927-FF9DA5D9BA44}"/>
                </a:ext>
              </a:extLst>
            </p:cNvPr>
            <p:cNvSpPr/>
            <p:nvPr/>
          </p:nvSpPr>
          <p:spPr>
            <a:xfrm>
              <a:off x="396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8" name="타원 467">
              <a:extLst>
                <a:ext uri="{FF2B5EF4-FFF2-40B4-BE49-F238E27FC236}">
                  <a16:creationId xmlns:a16="http://schemas.microsoft.com/office/drawing/2014/main" id="{B9FE5AE2-F247-AA42-4D46-D9CE125CF07A}"/>
                </a:ext>
              </a:extLst>
            </p:cNvPr>
            <p:cNvSpPr/>
            <p:nvPr/>
          </p:nvSpPr>
          <p:spPr>
            <a:xfrm>
              <a:off x="414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9" name="타원 468">
              <a:extLst>
                <a:ext uri="{FF2B5EF4-FFF2-40B4-BE49-F238E27FC236}">
                  <a16:creationId xmlns:a16="http://schemas.microsoft.com/office/drawing/2014/main" id="{10772830-660E-0419-5972-207F1F488E6E}"/>
                </a:ext>
              </a:extLst>
            </p:cNvPr>
            <p:cNvSpPr/>
            <p:nvPr/>
          </p:nvSpPr>
          <p:spPr>
            <a:xfrm>
              <a:off x="414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0" name="타원 469">
              <a:extLst>
                <a:ext uri="{FF2B5EF4-FFF2-40B4-BE49-F238E27FC236}">
                  <a16:creationId xmlns:a16="http://schemas.microsoft.com/office/drawing/2014/main" id="{00AA9F0B-1D83-10DF-802C-2A6E768ED8B6}"/>
                </a:ext>
              </a:extLst>
            </p:cNvPr>
            <p:cNvSpPr/>
            <p:nvPr/>
          </p:nvSpPr>
          <p:spPr>
            <a:xfrm>
              <a:off x="414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1" name="타원 470">
              <a:extLst>
                <a:ext uri="{FF2B5EF4-FFF2-40B4-BE49-F238E27FC236}">
                  <a16:creationId xmlns:a16="http://schemas.microsoft.com/office/drawing/2014/main" id="{4E81F79B-D8F1-D13C-8719-50EA8602433E}"/>
                </a:ext>
              </a:extLst>
            </p:cNvPr>
            <p:cNvSpPr/>
            <p:nvPr/>
          </p:nvSpPr>
          <p:spPr>
            <a:xfrm>
              <a:off x="414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2" name="타원 471">
              <a:extLst>
                <a:ext uri="{FF2B5EF4-FFF2-40B4-BE49-F238E27FC236}">
                  <a16:creationId xmlns:a16="http://schemas.microsoft.com/office/drawing/2014/main" id="{70C78AC6-229E-5A61-DFDC-7663F8936C71}"/>
                </a:ext>
              </a:extLst>
            </p:cNvPr>
            <p:cNvSpPr/>
            <p:nvPr/>
          </p:nvSpPr>
          <p:spPr>
            <a:xfrm>
              <a:off x="432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3" name="타원 472">
              <a:extLst>
                <a:ext uri="{FF2B5EF4-FFF2-40B4-BE49-F238E27FC236}">
                  <a16:creationId xmlns:a16="http://schemas.microsoft.com/office/drawing/2014/main" id="{6A64D62B-B772-CFD3-F328-C7FDC8067D08}"/>
                </a:ext>
              </a:extLst>
            </p:cNvPr>
            <p:cNvSpPr/>
            <p:nvPr/>
          </p:nvSpPr>
          <p:spPr>
            <a:xfrm>
              <a:off x="432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4" name="타원 473">
              <a:extLst>
                <a:ext uri="{FF2B5EF4-FFF2-40B4-BE49-F238E27FC236}">
                  <a16:creationId xmlns:a16="http://schemas.microsoft.com/office/drawing/2014/main" id="{6A7CFA8B-0EA6-796B-3A7C-1BE1F88538BE}"/>
                </a:ext>
              </a:extLst>
            </p:cNvPr>
            <p:cNvSpPr/>
            <p:nvPr/>
          </p:nvSpPr>
          <p:spPr>
            <a:xfrm>
              <a:off x="432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5" name="타원 474">
              <a:extLst>
                <a:ext uri="{FF2B5EF4-FFF2-40B4-BE49-F238E27FC236}">
                  <a16:creationId xmlns:a16="http://schemas.microsoft.com/office/drawing/2014/main" id="{66F8695B-595D-8934-BE77-2F44A6AF8065}"/>
                </a:ext>
              </a:extLst>
            </p:cNvPr>
            <p:cNvSpPr/>
            <p:nvPr/>
          </p:nvSpPr>
          <p:spPr>
            <a:xfrm>
              <a:off x="432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6" name="타원 475">
              <a:extLst>
                <a:ext uri="{FF2B5EF4-FFF2-40B4-BE49-F238E27FC236}">
                  <a16:creationId xmlns:a16="http://schemas.microsoft.com/office/drawing/2014/main" id="{641F33C1-781B-4C22-99D8-566ED639C205}"/>
                </a:ext>
              </a:extLst>
            </p:cNvPr>
            <p:cNvSpPr/>
            <p:nvPr/>
          </p:nvSpPr>
          <p:spPr>
            <a:xfrm>
              <a:off x="450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7" name="타원 476">
              <a:extLst>
                <a:ext uri="{FF2B5EF4-FFF2-40B4-BE49-F238E27FC236}">
                  <a16:creationId xmlns:a16="http://schemas.microsoft.com/office/drawing/2014/main" id="{8677C6E5-72E4-3954-BE65-F7726E6FE126}"/>
                </a:ext>
              </a:extLst>
            </p:cNvPr>
            <p:cNvSpPr/>
            <p:nvPr/>
          </p:nvSpPr>
          <p:spPr>
            <a:xfrm>
              <a:off x="450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8" name="타원 477">
              <a:extLst>
                <a:ext uri="{FF2B5EF4-FFF2-40B4-BE49-F238E27FC236}">
                  <a16:creationId xmlns:a16="http://schemas.microsoft.com/office/drawing/2014/main" id="{9DA5A650-6FEA-FD5E-DA39-9E2F52CBEE10}"/>
                </a:ext>
              </a:extLst>
            </p:cNvPr>
            <p:cNvSpPr/>
            <p:nvPr/>
          </p:nvSpPr>
          <p:spPr>
            <a:xfrm>
              <a:off x="450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9" name="타원 478">
              <a:extLst>
                <a:ext uri="{FF2B5EF4-FFF2-40B4-BE49-F238E27FC236}">
                  <a16:creationId xmlns:a16="http://schemas.microsoft.com/office/drawing/2014/main" id="{3B2D2E97-78AF-C70B-52A5-185E0060DE28}"/>
                </a:ext>
              </a:extLst>
            </p:cNvPr>
            <p:cNvSpPr/>
            <p:nvPr/>
          </p:nvSpPr>
          <p:spPr>
            <a:xfrm>
              <a:off x="450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0" name="타원 479">
              <a:extLst>
                <a:ext uri="{FF2B5EF4-FFF2-40B4-BE49-F238E27FC236}">
                  <a16:creationId xmlns:a16="http://schemas.microsoft.com/office/drawing/2014/main" id="{500DCEF7-F97F-AB15-F058-7D51FCD6DD85}"/>
                </a:ext>
              </a:extLst>
            </p:cNvPr>
            <p:cNvSpPr/>
            <p:nvPr/>
          </p:nvSpPr>
          <p:spPr>
            <a:xfrm>
              <a:off x="468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1" name="타원 480">
              <a:extLst>
                <a:ext uri="{FF2B5EF4-FFF2-40B4-BE49-F238E27FC236}">
                  <a16:creationId xmlns:a16="http://schemas.microsoft.com/office/drawing/2014/main" id="{D1F2FD51-7795-9F04-BB03-C896E3D59D8A}"/>
                </a:ext>
              </a:extLst>
            </p:cNvPr>
            <p:cNvSpPr/>
            <p:nvPr/>
          </p:nvSpPr>
          <p:spPr>
            <a:xfrm>
              <a:off x="468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2" name="타원 481">
              <a:extLst>
                <a:ext uri="{FF2B5EF4-FFF2-40B4-BE49-F238E27FC236}">
                  <a16:creationId xmlns:a16="http://schemas.microsoft.com/office/drawing/2014/main" id="{A3D84FED-73A3-05C1-A8DA-A7C2AEC162B2}"/>
                </a:ext>
              </a:extLst>
            </p:cNvPr>
            <p:cNvSpPr/>
            <p:nvPr/>
          </p:nvSpPr>
          <p:spPr>
            <a:xfrm>
              <a:off x="468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3" name="타원 482">
              <a:extLst>
                <a:ext uri="{FF2B5EF4-FFF2-40B4-BE49-F238E27FC236}">
                  <a16:creationId xmlns:a16="http://schemas.microsoft.com/office/drawing/2014/main" id="{28D69D68-4FF0-846D-CEC6-8E1F3151CF3C}"/>
                </a:ext>
              </a:extLst>
            </p:cNvPr>
            <p:cNvSpPr/>
            <p:nvPr/>
          </p:nvSpPr>
          <p:spPr>
            <a:xfrm>
              <a:off x="468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4" name="타원 483">
              <a:extLst>
                <a:ext uri="{FF2B5EF4-FFF2-40B4-BE49-F238E27FC236}">
                  <a16:creationId xmlns:a16="http://schemas.microsoft.com/office/drawing/2014/main" id="{FA9B231B-734B-9CF2-E05E-2136B8B19F51}"/>
                </a:ext>
              </a:extLst>
            </p:cNvPr>
            <p:cNvSpPr/>
            <p:nvPr/>
          </p:nvSpPr>
          <p:spPr>
            <a:xfrm>
              <a:off x="486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5" name="타원 484">
              <a:extLst>
                <a:ext uri="{FF2B5EF4-FFF2-40B4-BE49-F238E27FC236}">
                  <a16:creationId xmlns:a16="http://schemas.microsoft.com/office/drawing/2014/main" id="{36F6FF1D-3F16-E57E-3113-DC752F5A1E3B}"/>
                </a:ext>
              </a:extLst>
            </p:cNvPr>
            <p:cNvSpPr/>
            <p:nvPr/>
          </p:nvSpPr>
          <p:spPr>
            <a:xfrm>
              <a:off x="486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6" name="타원 485">
              <a:extLst>
                <a:ext uri="{FF2B5EF4-FFF2-40B4-BE49-F238E27FC236}">
                  <a16:creationId xmlns:a16="http://schemas.microsoft.com/office/drawing/2014/main" id="{2718C0B0-1A43-A903-CAD1-B5F52D7F45DC}"/>
                </a:ext>
              </a:extLst>
            </p:cNvPr>
            <p:cNvSpPr/>
            <p:nvPr/>
          </p:nvSpPr>
          <p:spPr>
            <a:xfrm>
              <a:off x="486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7" name="타원 486">
              <a:extLst>
                <a:ext uri="{FF2B5EF4-FFF2-40B4-BE49-F238E27FC236}">
                  <a16:creationId xmlns:a16="http://schemas.microsoft.com/office/drawing/2014/main" id="{E24CE87D-DC50-F7E3-15BA-8FF12967D771}"/>
                </a:ext>
              </a:extLst>
            </p:cNvPr>
            <p:cNvSpPr/>
            <p:nvPr/>
          </p:nvSpPr>
          <p:spPr>
            <a:xfrm>
              <a:off x="486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8" name="타원 487">
              <a:extLst>
                <a:ext uri="{FF2B5EF4-FFF2-40B4-BE49-F238E27FC236}">
                  <a16:creationId xmlns:a16="http://schemas.microsoft.com/office/drawing/2014/main" id="{9C27B245-BD93-8E54-D938-06578749B88F}"/>
                </a:ext>
              </a:extLst>
            </p:cNvPr>
            <p:cNvSpPr/>
            <p:nvPr/>
          </p:nvSpPr>
          <p:spPr>
            <a:xfrm>
              <a:off x="504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9" name="타원 488">
              <a:extLst>
                <a:ext uri="{FF2B5EF4-FFF2-40B4-BE49-F238E27FC236}">
                  <a16:creationId xmlns:a16="http://schemas.microsoft.com/office/drawing/2014/main" id="{D6CD38E9-ADCD-7A9C-B2BA-0A3AFA63F877}"/>
                </a:ext>
              </a:extLst>
            </p:cNvPr>
            <p:cNvSpPr/>
            <p:nvPr/>
          </p:nvSpPr>
          <p:spPr>
            <a:xfrm>
              <a:off x="504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0" name="타원 489">
              <a:extLst>
                <a:ext uri="{FF2B5EF4-FFF2-40B4-BE49-F238E27FC236}">
                  <a16:creationId xmlns:a16="http://schemas.microsoft.com/office/drawing/2014/main" id="{3A75EB24-3144-D3BD-D4AF-8E111E29D5A7}"/>
                </a:ext>
              </a:extLst>
            </p:cNvPr>
            <p:cNvSpPr/>
            <p:nvPr/>
          </p:nvSpPr>
          <p:spPr>
            <a:xfrm>
              <a:off x="504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1" name="타원 490">
              <a:extLst>
                <a:ext uri="{FF2B5EF4-FFF2-40B4-BE49-F238E27FC236}">
                  <a16:creationId xmlns:a16="http://schemas.microsoft.com/office/drawing/2014/main" id="{2E9565F2-51BE-CF59-AC76-87B088A99EA9}"/>
                </a:ext>
              </a:extLst>
            </p:cNvPr>
            <p:cNvSpPr/>
            <p:nvPr/>
          </p:nvSpPr>
          <p:spPr>
            <a:xfrm>
              <a:off x="504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2" name="타원 491">
              <a:extLst>
                <a:ext uri="{FF2B5EF4-FFF2-40B4-BE49-F238E27FC236}">
                  <a16:creationId xmlns:a16="http://schemas.microsoft.com/office/drawing/2014/main" id="{163BBFC9-91F0-E113-0E2F-85056CA3BEAC}"/>
                </a:ext>
              </a:extLst>
            </p:cNvPr>
            <p:cNvSpPr/>
            <p:nvPr/>
          </p:nvSpPr>
          <p:spPr>
            <a:xfrm>
              <a:off x="522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3" name="타원 492">
              <a:extLst>
                <a:ext uri="{FF2B5EF4-FFF2-40B4-BE49-F238E27FC236}">
                  <a16:creationId xmlns:a16="http://schemas.microsoft.com/office/drawing/2014/main" id="{B365259B-2499-183C-D8F1-2F2EF166643B}"/>
                </a:ext>
              </a:extLst>
            </p:cNvPr>
            <p:cNvSpPr/>
            <p:nvPr/>
          </p:nvSpPr>
          <p:spPr>
            <a:xfrm>
              <a:off x="522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4" name="타원 493">
              <a:extLst>
                <a:ext uri="{FF2B5EF4-FFF2-40B4-BE49-F238E27FC236}">
                  <a16:creationId xmlns:a16="http://schemas.microsoft.com/office/drawing/2014/main" id="{1617F01A-0EF3-CBFB-05DD-52FF7605746B}"/>
                </a:ext>
              </a:extLst>
            </p:cNvPr>
            <p:cNvSpPr/>
            <p:nvPr/>
          </p:nvSpPr>
          <p:spPr>
            <a:xfrm>
              <a:off x="522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5" name="타원 494">
              <a:extLst>
                <a:ext uri="{FF2B5EF4-FFF2-40B4-BE49-F238E27FC236}">
                  <a16:creationId xmlns:a16="http://schemas.microsoft.com/office/drawing/2014/main" id="{817F2F4A-2E2F-8585-0216-B82C202E9612}"/>
                </a:ext>
              </a:extLst>
            </p:cNvPr>
            <p:cNvSpPr/>
            <p:nvPr/>
          </p:nvSpPr>
          <p:spPr>
            <a:xfrm>
              <a:off x="522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6" name="타원 495">
              <a:extLst>
                <a:ext uri="{FF2B5EF4-FFF2-40B4-BE49-F238E27FC236}">
                  <a16:creationId xmlns:a16="http://schemas.microsoft.com/office/drawing/2014/main" id="{66DA2437-0FC7-B784-0CC9-0970E4240C2F}"/>
                </a:ext>
              </a:extLst>
            </p:cNvPr>
            <p:cNvSpPr/>
            <p:nvPr/>
          </p:nvSpPr>
          <p:spPr>
            <a:xfrm>
              <a:off x="540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7" name="타원 496">
              <a:extLst>
                <a:ext uri="{FF2B5EF4-FFF2-40B4-BE49-F238E27FC236}">
                  <a16:creationId xmlns:a16="http://schemas.microsoft.com/office/drawing/2014/main" id="{969B41CC-AFE2-40EA-6D12-F54D869B2B96}"/>
                </a:ext>
              </a:extLst>
            </p:cNvPr>
            <p:cNvSpPr/>
            <p:nvPr/>
          </p:nvSpPr>
          <p:spPr>
            <a:xfrm>
              <a:off x="540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8" name="타원 497">
              <a:extLst>
                <a:ext uri="{FF2B5EF4-FFF2-40B4-BE49-F238E27FC236}">
                  <a16:creationId xmlns:a16="http://schemas.microsoft.com/office/drawing/2014/main" id="{749654AA-D1E8-1335-2D43-D65113DEFD48}"/>
                </a:ext>
              </a:extLst>
            </p:cNvPr>
            <p:cNvSpPr/>
            <p:nvPr/>
          </p:nvSpPr>
          <p:spPr>
            <a:xfrm>
              <a:off x="540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9" name="타원 498">
              <a:extLst>
                <a:ext uri="{FF2B5EF4-FFF2-40B4-BE49-F238E27FC236}">
                  <a16:creationId xmlns:a16="http://schemas.microsoft.com/office/drawing/2014/main" id="{FE7ABEC9-27C3-F9CE-CA1E-9B9F51D40545}"/>
                </a:ext>
              </a:extLst>
            </p:cNvPr>
            <p:cNvSpPr/>
            <p:nvPr/>
          </p:nvSpPr>
          <p:spPr>
            <a:xfrm>
              <a:off x="540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0" name="타원 499">
              <a:extLst>
                <a:ext uri="{FF2B5EF4-FFF2-40B4-BE49-F238E27FC236}">
                  <a16:creationId xmlns:a16="http://schemas.microsoft.com/office/drawing/2014/main" id="{3F987D2D-5CF2-7D68-FC88-A160BC40AC70}"/>
                </a:ext>
              </a:extLst>
            </p:cNvPr>
            <p:cNvSpPr/>
            <p:nvPr/>
          </p:nvSpPr>
          <p:spPr>
            <a:xfrm>
              <a:off x="558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1" name="타원 500">
              <a:extLst>
                <a:ext uri="{FF2B5EF4-FFF2-40B4-BE49-F238E27FC236}">
                  <a16:creationId xmlns:a16="http://schemas.microsoft.com/office/drawing/2014/main" id="{A30F38E1-068C-1632-4CE4-3D48026CDDBF}"/>
                </a:ext>
              </a:extLst>
            </p:cNvPr>
            <p:cNvSpPr/>
            <p:nvPr/>
          </p:nvSpPr>
          <p:spPr>
            <a:xfrm>
              <a:off x="558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2" name="타원 501">
              <a:extLst>
                <a:ext uri="{FF2B5EF4-FFF2-40B4-BE49-F238E27FC236}">
                  <a16:creationId xmlns:a16="http://schemas.microsoft.com/office/drawing/2014/main" id="{5BA0B776-8F7A-234D-70B8-D2E5197637B5}"/>
                </a:ext>
              </a:extLst>
            </p:cNvPr>
            <p:cNvSpPr/>
            <p:nvPr/>
          </p:nvSpPr>
          <p:spPr>
            <a:xfrm>
              <a:off x="558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3" name="타원 502">
              <a:extLst>
                <a:ext uri="{FF2B5EF4-FFF2-40B4-BE49-F238E27FC236}">
                  <a16:creationId xmlns:a16="http://schemas.microsoft.com/office/drawing/2014/main" id="{9695C138-DF0B-0862-1731-B449FF4DE97C}"/>
                </a:ext>
              </a:extLst>
            </p:cNvPr>
            <p:cNvSpPr/>
            <p:nvPr/>
          </p:nvSpPr>
          <p:spPr>
            <a:xfrm>
              <a:off x="558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4" name="타원 503">
              <a:extLst>
                <a:ext uri="{FF2B5EF4-FFF2-40B4-BE49-F238E27FC236}">
                  <a16:creationId xmlns:a16="http://schemas.microsoft.com/office/drawing/2014/main" id="{28EDBB64-EAD9-6AEC-432E-E75A3C583A49}"/>
                </a:ext>
              </a:extLst>
            </p:cNvPr>
            <p:cNvSpPr/>
            <p:nvPr/>
          </p:nvSpPr>
          <p:spPr>
            <a:xfrm>
              <a:off x="576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5" name="타원 504">
              <a:extLst>
                <a:ext uri="{FF2B5EF4-FFF2-40B4-BE49-F238E27FC236}">
                  <a16:creationId xmlns:a16="http://schemas.microsoft.com/office/drawing/2014/main" id="{4EDFAADE-CDE4-EBB9-1FB9-13FAD6816EEF}"/>
                </a:ext>
              </a:extLst>
            </p:cNvPr>
            <p:cNvSpPr/>
            <p:nvPr/>
          </p:nvSpPr>
          <p:spPr>
            <a:xfrm>
              <a:off x="576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6" name="타원 505">
              <a:extLst>
                <a:ext uri="{FF2B5EF4-FFF2-40B4-BE49-F238E27FC236}">
                  <a16:creationId xmlns:a16="http://schemas.microsoft.com/office/drawing/2014/main" id="{DD14EBFC-A8C9-D39D-40D5-7DD995268A75}"/>
                </a:ext>
              </a:extLst>
            </p:cNvPr>
            <p:cNvSpPr/>
            <p:nvPr/>
          </p:nvSpPr>
          <p:spPr>
            <a:xfrm>
              <a:off x="576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7" name="타원 506">
              <a:extLst>
                <a:ext uri="{FF2B5EF4-FFF2-40B4-BE49-F238E27FC236}">
                  <a16:creationId xmlns:a16="http://schemas.microsoft.com/office/drawing/2014/main" id="{F0991042-446E-C6B2-E81F-F6171EEC3DAA}"/>
                </a:ext>
              </a:extLst>
            </p:cNvPr>
            <p:cNvSpPr/>
            <p:nvPr/>
          </p:nvSpPr>
          <p:spPr>
            <a:xfrm>
              <a:off x="576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8" name="타원 507">
              <a:extLst>
                <a:ext uri="{FF2B5EF4-FFF2-40B4-BE49-F238E27FC236}">
                  <a16:creationId xmlns:a16="http://schemas.microsoft.com/office/drawing/2014/main" id="{330112F8-8762-34D0-A0ED-A335DDE6EE2B}"/>
                </a:ext>
              </a:extLst>
            </p:cNvPr>
            <p:cNvSpPr/>
            <p:nvPr/>
          </p:nvSpPr>
          <p:spPr>
            <a:xfrm>
              <a:off x="594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9" name="타원 508">
              <a:extLst>
                <a:ext uri="{FF2B5EF4-FFF2-40B4-BE49-F238E27FC236}">
                  <a16:creationId xmlns:a16="http://schemas.microsoft.com/office/drawing/2014/main" id="{B2D9F453-DC64-1165-77A1-581B92D50F49}"/>
                </a:ext>
              </a:extLst>
            </p:cNvPr>
            <p:cNvSpPr/>
            <p:nvPr/>
          </p:nvSpPr>
          <p:spPr>
            <a:xfrm>
              <a:off x="594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0" name="타원 509">
              <a:extLst>
                <a:ext uri="{FF2B5EF4-FFF2-40B4-BE49-F238E27FC236}">
                  <a16:creationId xmlns:a16="http://schemas.microsoft.com/office/drawing/2014/main" id="{696A586F-FED4-760B-9FD6-77324E72B4DE}"/>
                </a:ext>
              </a:extLst>
            </p:cNvPr>
            <p:cNvSpPr/>
            <p:nvPr/>
          </p:nvSpPr>
          <p:spPr>
            <a:xfrm>
              <a:off x="594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1" name="타원 510">
              <a:extLst>
                <a:ext uri="{FF2B5EF4-FFF2-40B4-BE49-F238E27FC236}">
                  <a16:creationId xmlns:a16="http://schemas.microsoft.com/office/drawing/2014/main" id="{E3E82689-508D-8128-F6D0-17AFB4BDD849}"/>
                </a:ext>
              </a:extLst>
            </p:cNvPr>
            <p:cNvSpPr/>
            <p:nvPr/>
          </p:nvSpPr>
          <p:spPr>
            <a:xfrm>
              <a:off x="594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2" name="타원 511">
              <a:extLst>
                <a:ext uri="{FF2B5EF4-FFF2-40B4-BE49-F238E27FC236}">
                  <a16:creationId xmlns:a16="http://schemas.microsoft.com/office/drawing/2014/main" id="{B4B85D58-FF9B-13F0-F072-E507796C981A}"/>
                </a:ext>
              </a:extLst>
            </p:cNvPr>
            <p:cNvSpPr/>
            <p:nvPr/>
          </p:nvSpPr>
          <p:spPr>
            <a:xfrm>
              <a:off x="612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3" name="타원 512">
              <a:extLst>
                <a:ext uri="{FF2B5EF4-FFF2-40B4-BE49-F238E27FC236}">
                  <a16:creationId xmlns:a16="http://schemas.microsoft.com/office/drawing/2014/main" id="{AA5BDBA5-5F35-F827-8A9D-5F8B43DEB811}"/>
                </a:ext>
              </a:extLst>
            </p:cNvPr>
            <p:cNvSpPr/>
            <p:nvPr/>
          </p:nvSpPr>
          <p:spPr>
            <a:xfrm>
              <a:off x="612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4" name="타원 513">
              <a:extLst>
                <a:ext uri="{FF2B5EF4-FFF2-40B4-BE49-F238E27FC236}">
                  <a16:creationId xmlns:a16="http://schemas.microsoft.com/office/drawing/2014/main" id="{076DDF11-2FBD-F7B3-9D2C-E48BD9735939}"/>
                </a:ext>
              </a:extLst>
            </p:cNvPr>
            <p:cNvSpPr/>
            <p:nvPr/>
          </p:nvSpPr>
          <p:spPr>
            <a:xfrm>
              <a:off x="612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5" name="타원 514">
              <a:extLst>
                <a:ext uri="{FF2B5EF4-FFF2-40B4-BE49-F238E27FC236}">
                  <a16:creationId xmlns:a16="http://schemas.microsoft.com/office/drawing/2014/main" id="{F65C2853-A465-5A04-C90F-3D27EE37CC1E}"/>
                </a:ext>
              </a:extLst>
            </p:cNvPr>
            <p:cNvSpPr/>
            <p:nvPr/>
          </p:nvSpPr>
          <p:spPr>
            <a:xfrm>
              <a:off x="612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6" name="타원 515">
              <a:extLst>
                <a:ext uri="{FF2B5EF4-FFF2-40B4-BE49-F238E27FC236}">
                  <a16:creationId xmlns:a16="http://schemas.microsoft.com/office/drawing/2014/main" id="{5F139081-4B26-7641-0213-690B248D9086}"/>
                </a:ext>
              </a:extLst>
            </p:cNvPr>
            <p:cNvSpPr/>
            <p:nvPr/>
          </p:nvSpPr>
          <p:spPr>
            <a:xfrm>
              <a:off x="630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7" name="타원 516">
              <a:extLst>
                <a:ext uri="{FF2B5EF4-FFF2-40B4-BE49-F238E27FC236}">
                  <a16:creationId xmlns:a16="http://schemas.microsoft.com/office/drawing/2014/main" id="{CDDC907A-E7C5-DB42-2360-C9EEC4AFE57E}"/>
                </a:ext>
              </a:extLst>
            </p:cNvPr>
            <p:cNvSpPr/>
            <p:nvPr/>
          </p:nvSpPr>
          <p:spPr>
            <a:xfrm>
              <a:off x="630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8" name="타원 517">
              <a:extLst>
                <a:ext uri="{FF2B5EF4-FFF2-40B4-BE49-F238E27FC236}">
                  <a16:creationId xmlns:a16="http://schemas.microsoft.com/office/drawing/2014/main" id="{9EC623A3-2E7B-906F-3108-1757B9D83070}"/>
                </a:ext>
              </a:extLst>
            </p:cNvPr>
            <p:cNvSpPr/>
            <p:nvPr/>
          </p:nvSpPr>
          <p:spPr>
            <a:xfrm>
              <a:off x="630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9" name="타원 518">
              <a:extLst>
                <a:ext uri="{FF2B5EF4-FFF2-40B4-BE49-F238E27FC236}">
                  <a16:creationId xmlns:a16="http://schemas.microsoft.com/office/drawing/2014/main" id="{CF3A6ECD-7DA8-AD66-D849-1A987BD5582B}"/>
                </a:ext>
              </a:extLst>
            </p:cNvPr>
            <p:cNvSpPr/>
            <p:nvPr/>
          </p:nvSpPr>
          <p:spPr>
            <a:xfrm>
              <a:off x="630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0" name="타원 519">
              <a:extLst>
                <a:ext uri="{FF2B5EF4-FFF2-40B4-BE49-F238E27FC236}">
                  <a16:creationId xmlns:a16="http://schemas.microsoft.com/office/drawing/2014/main" id="{D4C6F80C-2D08-9AE9-6935-84373EA2397B}"/>
                </a:ext>
              </a:extLst>
            </p:cNvPr>
            <p:cNvSpPr/>
            <p:nvPr/>
          </p:nvSpPr>
          <p:spPr>
            <a:xfrm>
              <a:off x="648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1" name="타원 520">
              <a:extLst>
                <a:ext uri="{FF2B5EF4-FFF2-40B4-BE49-F238E27FC236}">
                  <a16:creationId xmlns:a16="http://schemas.microsoft.com/office/drawing/2014/main" id="{E56283B7-706B-E5F2-5C00-0A6D909F17A3}"/>
                </a:ext>
              </a:extLst>
            </p:cNvPr>
            <p:cNvSpPr/>
            <p:nvPr/>
          </p:nvSpPr>
          <p:spPr>
            <a:xfrm>
              <a:off x="648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2" name="타원 521">
              <a:extLst>
                <a:ext uri="{FF2B5EF4-FFF2-40B4-BE49-F238E27FC236}">
                  <a16:creationId xmlns:a16="http://schemas.microsoft.com/office/drawing/2014/main" id="{41A81342-2A9C-7AB2-90B9-0640E88C7A09}"/>
                </a:ext>
              </a:extLst>
            </p:cNvPr>
            <p:cNvSpPr/>
            <p:nvPr/>
          </p:nvSpPr>
          <p:spPr>
            <a:xfrm>
              <a:off x="648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3" name="타원 522">
              <a:extLst>
                <a:ext uri="{FF2B5EF4-FFF2-40B4-BE49-F238E27FC236}">
                  <a16:creationId xmlns:a16="http://schemas.microsoft.com/office/drawing/2014/main" id="{144621EC-D5BA-69A4-7A6D-48930A4E3CD1}"/>
                </a:ext>
              </a:extLst>
            </p:cNvPr>
            <p:cNvSpPr/>
            <p:nvPr/>
          </p:nvSpPr>
          <p:spPr>
            <a:xfrm>
              <a:off x="648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4" name="타원 523">
              <a:extLst>
                <a:ext uri="{FF2B5EF4-FFF2-40B4-BE49-F238E27FC236}">
                  <a16:creationId xmlns:a16="http://schemas.microsoft.com/office/drawing/2014/main" id="{F397F026-0E15-D14A-6301-1778A844276F}"/>
                </a:ext>
              </a:extLst>
            </p:cNvPr>
            <p:cNvSpPr/>
            <p:nvPr/>
          </p:nvSpPr>
          <p:spPr>
            <a:xfrm>
              <a:off x="666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5" name="타원 524">
              <a:extLst>
                <a:ext uri="{FF2B5EF4-FFF2-40B4-BE49-F238E27FC236}">
                  <a16:creationId xmlns:a16="http://schemas.microsoft.com/office/drawing/2014/main" id="{3D0E37AA-C148-7CAB-C563-5F5968A32466}"/>
                </a:ext>
              </a:extLst>
            </p:cNvPr>
            <p:cNvSpPr/>
            <p:nvPr/>
          </p:nvSpPr>
          <p:spPr>
            <a:xfrm>
              <a:off x="666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6" name="타원 525">
              <a:extLst>
                <a:ext uri="{FF2B5EF4-FFF2-40B4-BE49-F238E27FC236}">
                  <a16:creationId xmlns:a16="http://schemas.microsoft.com/office/drawing/2014/main" id="{4E46FEE6-D597-7B32-F40D-B8B7B32CB983}"/>
                </a:ext>
              </a:extLst>
            </p:cNvPr>
            <p:cNvSpPr/>
            <p:nvPr/>
          </p:nvSpPr>
          <p:spPr>
            <a:xfrm>
              <a:off x="666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7" name="타원 526">
              <a:extLst>
                <a:ext uri="{FF2B5EF4-FFF2-40B4-BE49-F238E27FC236}">
                  <a16:creationId xmlns:a16="http://schemas.microsoft.com/office/drawing/2014/main" id="{8E575541-CC02-83E8-7251-0D1892B26060}"/>
                </a:ext>
              </a:extLst>
            </p:cNvPr>
            <p:cNvSpPr/>
            <p:nvPr/>
          </p:nvSpPr>
          <p:spPr>
            <a:xfrm>
              <a:off x="666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8" name="타원 527">
              <a:extLst>
                <a:ext uri="{FF2B5EF4-FFF2-40B4-BE49-F238E27FC236}">
                  <a16:creationId xmlns:a16="http://schemas.microsoft.com/office/drawing/2014/main" id="{5B362296-1850-A19B-AA6F-18A5949E50D9}"/>
                </a:ext>
              </a:extLst>
            </p:cNvPr>
            <p:cNvSpPr/>
            <p:nvPr/>
          </p:nvSpPr>
          <p:spPr>
            <a:xfrm>
              <a:off x="684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9" name="타원 528">
              <a:extLst>
                <a:ext uri="{FF2B5EF4-FFF2-40B4-BE49-F238E27FC236}">
                  <a16:creationId xmlns:a16="http://schemas.microsoft.com/office/drawing/2014/main" id="{E95708BD-91FA-5D1D-725C-D5A361C05CEC}"/>
                </a:ext>
              </a:extLst>
            </p:cNvPr>
            <p:cNvSpPr/>
            <p:nvPr/>
          </p:nvSpPr>
          <p:spPr>
            <a:xfrm>
              <a:off x="684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0" name="타원 529">
              <a:extLst>
                <a:ext uri="{FF2B5EF4-FFF2-40B4-BE49-F238E27FC236}">
                  <a16:creationId xmlns:a16="http://schemas.microsoft.com/office/drawing/2014/main" id="{D9C5EDF4-2F11-D4E1-3859-F0D39151D1DE}"/>
                </a:ext>
              </a:extLst>
            </p:cNvPr>
            <p:cNvSpPr/>
            <p:nvPr/>
          </p:nvSpPr>
          <p:spPr>
            <a:xfrm>
              <a:off x="684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1" name="타원 530">
              <a:extLst>
                <a:ext uri="{FF2B5EF4-FFF2-40B4-BE49-F238E27FC236}">
                  <a16:creationId xmlns:a16="http://schemas.microsoft.com/office/drawing/2014/main" id="{DAC87302-BD21-35DC-348E-6A5C3E3CC9D9}"/>
                </a:ext>
              </a:extLst>
            </p:cNvPr>
            <p:cNvSpPr/>
            <p:nvPr/>
          </p:nvSpPr>
          <p:spPr>
            <a:xfrm>
              <a:off x="684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2" name="타원 531">
              <a:extLst>
                <a:ext uri="{FF2B5EF4-FFF2-40B4-BE49-F238E27FC236}">
                  <a16:creationId xmlns:a16="http://schemas.microsoft.com/office/drawing/2014/main" id="{B48EBE5D-AE26-CDEE-2AAA-496C25423DD8}"/>
                </a:ext>
              </a:extLst>
            </p:cNvPr>
            <p:cNvSpPr/>
            <p:nvPr/>
          </p:nvSpPr>
          <p:spPr>
            <a:xfrm>
              <a:off x="702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3" name="타원 532">
              <a:extLst>
                <a:ext uri="{FF2B5EF4-FFF2-40B4-BE49-F238E27FC236}">
                  <a16:creationId xmlns:a16="http://schemas.microsoft.com/office/drawing/2014/main" id="{20725892-784F-F829-187D-6AB00CCE2D8D}"/>
                </a:ext>
              </a:extLst>
            </p:cNvPr>
            <p:cNvSpPr/>
            <p:nvPr/>
          </p:nvSpPr>
          <p:spPr>
            <a:xfrm>
              <a:off x="702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4" name="타원 533">
              <a:extLst>
                <a:ext uri="{FF2B5EF4-FFF2-40B4-BE49-F238E27FC236}">
                  <a16:creationId xmlns:a16="http://schemas.microsoft.com/office/drawing/2014/main" id="{9FE804AF-0684-9BB2-DCA0-2B86128F200B}"/>
                </a:ext>
              </a:extLst>
            </p:cNvPr>
            <p:cNvSpPr/>
            <p:nvPr/>
          </p:nvSpPr>
          <p:spPr>
            <a:xfrm>
              <a:off x="702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5" name="타원 534">
              <a:extLst>
                <a:ext uri="{FF2B5EF4-FFF2-40B4-BE49-F238E27FC236}">
                  <a16:creationId xmlns:a16="http://schemas.microsoft.com/office/drawing/2014/main" id="{574EF855-3ABF-FF00-1164-F0E105674316}"/>
                </a:ext>
              </a:extLst>
            </p:cNvPr>
            <p:cNvSpPr/>
            <p:nvPr/>
          </p:nvSpPr>
          <p:spPr>
            <a:xfrm>
              <a:off x="702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6" name="타원 535">
              <a:extLst>
                <a:ext uri="{FF2B5EF4-FFF2-40B4-BE49-F238E27FC236}">
                  <a16:creationId xmlns:a16="http://schemas.microsoft.com/office/drawing/2014/main" id="{68B6DB2D-D174-16AA-2E34-98E3D52CC62D}"/>
                </a:ext>
              </a:extLst>
            </p:cNvPr>
            <p:cNvSpPr/>
            <p:nvPr/>
          </p:nvSpPr>
          <p:spPr>
            <a:xfrm>
              <a:off x="720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7" name="타원 536">
              <a:extLst>
                <a:ext uri="{FF2B5EF4-FFF2-40B4-BE49-F238E27FC236}">
                  <a16:creationId xmlns:a16="http://schemas.microsoft.com/office/drawing/2014/main" id="{0A4AB9B2-D463-70F9-E65E-E7DE6334BD0C}"/>
                </a:ext>
              </a:extLst>
            </p:cNvPr>
            <p:cNvSpPr/>
            <p:nvPr/>
          </p:nvSpPr>
          <p:spPr>
            <a:xfrm>
              <a:off x="720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8" name="타원 537">
              <a:extLst>
                <a:ext uri="{FF2B5EF4-FFF2-40B4-BE49-F238E27FC236}">
                  <a16:creationId xmlns:a16="http://schemas.microsoft.com/office/drawing/2014/main" id="{348B1EBB-776D-ADC4-7281-92CF1D247FF5}"/>
                </a:ext>
              </a:extLst>
            </p:cNvPr>
            <p:cNvSpPr/>
            <p:nvPr/>
          </p:nvSpPr>
          <p:spPr>
            <a:xfrm>
              <a:off x="720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9" name="타원 538">
              <a:extLst>
                <a:ext uri="{FF2B5EF4-FFF2-40B4-BE49-F238E27FC236}">
                  <a16:creationId xmlns:a16="http://schemas.microsoft.com/office/drawing/2014/main" id="{DFFAA9D0-59AB-E726-98A5-452870D4B5FC}"/>
                </a:ext>
              </a:extLst>
            </p:cNvPr>
            <p:cNvSpPr/>
            <p:nvPr/>
          </p:nvSpPr>
          <p:spPr>
            <a:xfrm>
              <a:off x="720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0" name="타원 539">
              <a:extLst>
                <a:ext uri="{FF2B5EF4-FFF2-40B4-BE49-F238E27FC236}">
                  <a16:creationId xmlns:a16="http://schemas.microsoft.com/office/drawing/2014/main" id="{D0B48D69-011C-D05D-04AF-91DB4C7C58B6}"/>
                </a:ext>
              </a:extLst>
            </p:cNvPr>
            <p:cNvSpPr/>
            <p:nvPr/>
          </p:nvSpPr>
          <p:spPr>
            <a:xfrm>
              <a:off x="7380000" y="558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1" name="타원 540">
              <a:extLst>
                <a:ext uri="{FF2B5EF4-FFF2-40B4-BE49-F238E27FC236}">
                  <a16:creationId xmlns:a16="http://schemas.microsoft.com/office/drawing/2014/main" id="{B726E6B2-2753-74E2-7631-7E090AD13EE1}"/>
                </a:ext>
              </a:extLst>
            </p:cNvPr>
            <p:cNvSpPr/>
            <p:nvPr/>
          </p:nvSpPr>
          <p:spPr>
            <a:xfrm>
              <a:off x="7380000" y="576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2" name="타원 541">
              <a:extLst>
                <a:ext uri="{FF2B5EF4-FFF2-40B4-BE49-F238E27FC236}">
                  <a16:creationId xmlns:a16="http://schemas.microsoft.com/office/drawing/2014/main" id="{9DF321C3-C3AB-844A-FBC3-4AB00C5C0B49}"/>
                </a:ext>
              </a:extLst>
            </p:cNvPr>
            <p:cNvSpPr/>
            <p:nvPr/>
          </p:nvSpPr>
          <p:spPr>
            <a:xfrm>
              <a:off x="7380000" y="594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3" name="타원 542">
              <a:extLst>
                <a:ext uri="{FF2B5EF4-FFF2-40B4-BE49-F238E27FC236}">
                  <a16:creationId xmlns:a16="http://schemas.microsoft.com/office/drawing/2014/main" id="{4BE5E6C3-8444-E41A-96C6-0298BBCFABDE}"/>
                </a:ext>
              </a:extLst>
            </p:cNvPr>
            <p:cNvSpPr/>
            <p:nvPr/>
          </p:nvSpPr>
          <p:spPr>
            <a:xfrm>
              <a:off x="7380000" y="61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18" name="그룹 317">
            <a:extLst>
              <a:ext uri="{FF2B5EF4-FFF2-40B4-BE49-F238E27FC236}">
                <a16:creationId xmlns:a16="http://schemas.microsoft.com/office/drawing/2014/main" id="{50759C58-B9B6-59C9-8BEB-60A2201EA1E9}"/>
              </a:ext>
            </a:extLst>
          </p:cNvPr>
          <p:cNvGrpSpPr/>
          <p:nvPr/>
        </p:nvGrpSpPr>
        <p:grpSpPr>
          <a:xfrm>
            <a:off x="3348000" y="2196000"/>
            <a:ext cx="1332000" cy="1620000"/>
            <a:chOff x="3348000" y="2196000"/>
            <a:chExt cx="1332000" cy="1620000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CF5FBDD-8528-B653-90BC-59A51652511E}"/>
                </a:ext>
              </a:extLst>
            </p:cNvPr>
            <p:cNvSpPr/>
            <p:nvPr/>
          </p:nvSpPr>
          <p:spPr>
            <a:xfrm flipH="1">
              <a:off x="3348000" y="2196000"/>
              <a:ext cx="1332000" cy="1620000"/>
            </a:xfrm>
            <a:prstGeom prst="roundRect">
              <a:avLst>
                <a:gd name="adj" fmla="val 9430"/>
              </a:avLst>
            </a:prstGeom>
            <a:solidFill>
              <a:srgbClr val="7030A0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2594930-34AE-6FB3-C726-88ADD83B4EF9}"/>
                </a:ext>
              </a:extLst>
            </p:cNvPr>
            <p:cNvSpPr/>
            <p:nvPr/>
          </p:nvSpPr>
          <p:spPr>
            <a:xfrm flipH="1">
              <a:off x="3420000" y="288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0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BEB453D-4764-9CAA-D9F2-FA28F0CB4E44}"/>
                </a:ext>
              </a:extLst>
            </p:cNvPr>
            <p:cNvSpPr/>
            <p:nvPr/>
          </p:nvSpPr>
          <p:spPr>
            <a:xfrm flipH="1">
              <a:off x="4500000" y="234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V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2B00FAB-FF57-5727-6C2B-87C3097B4475}"/>
                </a:ext>
              </a:extLst>
            </p:cNvPr>
            <p:cNvSpPr/>
            <p:nvPr/>
          </p:nvSpPr>
          <p:spPr>
            <a:xfrm flipH="1">
              <a:off x="4500000" y="270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DC5091B-B59F-A510-4B13-C6613D64AAE7}"/>
                </a:ext>
              </a:extLst>
            </p:cNvPr>
            <p:cNvSpPr/>
            <p:nvPr/>
          </p:nvSpPr>
          <p:spPr>
            <a:xfrm flipH="1">
              <a:off x="4500000" y="25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T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5EED34F6-D260-AF02-1295-D78B2A4A6E5B}"/>
                </a:ext>
              </a:extLst>
            </p:cNvPr>
            <p:cNvSpPr/>
            <p:nvPr/>
          </p:nvSpPr>
          <p:spPr>
            <a:xfrm flipH="1">
              <a:off x="4500000" y="34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BB77FDF3-71D6-C91B-9996-4D6BEF337FEC}"/>
                </a:ext>
              </a:extLst>
            </p:cNvPr>
            <p:cNvSpPr/>
            <p:nvPr/>
          </p:nvSpPr>
          <p:spPr>
            <a:xfrm flipH="1">
              <a:off x="4500000" y="360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A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8EDB35AA-A447-FAC6-BAB2-ED27716B0193}"/>
                </a:ext>
              </a:extLst>
            </p:cNvPr>
            <p:cNvSpPr/>
            <p:nvPr/>
          </p:nvSpPr>
          <p:spPr>
            <a:xfrm flipH="1">
              <a:off x="4500000" y="288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G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A082681-B648-49F1-0F45-7E062CF0F594}"/>
                </a:ext>
              </a:extLst>
            </p:cNvPr>
            <p:cNvSpPr/>
            <p:nvPr/>
          </p:nvSpPr>
          <p:spPr>
            <a:xfrm flipH="1">
              <a:off x="3420000" y="342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9959CF42-235B-4CEA-733B-4887B334D400}"/>
                </a:ext>
              </a:extLst>
            </p:cNvPr>
            <p:cNvSpPr/>
            <p:nvPr/>
          </p:nvSpPr>
          <p:spPr>
            <a:xfrm flipH="1">
              <a:off x="3420000" y="234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0DA922B-2A0D-376A-8E34-8383B6E51707}"/>
                </a:ext>
              </a:extLst>
            </p:cNvPr>
            <p:cNvSpPr/>
            <p:nvPr/>
          </p:nvSpPr>
          <p:spPr>
            <a:xfrm flipH="1">
              <a:off x="3420000" y="324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7AED32DA-41E9-A134-3757-DDA8F63C992D}"/>
                </a:ext>
              </a:extLst>
            </p:cNvPr>
            <p:cNvSpPr/>
            <p:nvPr/>
          </p:nvSpPr>
          <p:spPr>
            <a:xfrm flipH="1">
              <a:off x="3420000" y="306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F4D330B-E8DF-32CD-1799-A1F35C2F010C}"/>
                </a:ext>
              </a:extLst>
            </p:cNvPr>
            <p:cNvSpPr/>
            <p:nvPr/>
          </p:nvSpPr>
          <p:spPr>
            <a:xfrm flipH="1">
              <a:off x="4500000" y="324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51C2FA50-55D5-4ACF-F7CB-AE78AA703132}"/>
                </a:ext>
              </a:extLst>
            </p:cNvPr>
            <p:cNvSpPr/>
            <p:nvPr/>
          </p:nvSpPr>
          <p:spPr>
            <a:xfrm flipH="1">
              <a:off x="3420000" y="270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86267FAB-87EE-DC98-0E83-0217B18EE6DF}"/>
                </a:ext>
              </a:extLst>
            </p:cNvPr>
            <p:cNvSpPr/>
            <p:nvPr/>
          </p:nvSpPr>
          <p:spPr>
            <a:xfrm flipH="1">
              <a:off x="3420000" y="252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54805C2F-B995-A28C-9231-B7B87E16400F}"/>
                </a:ext>
              </a:extLst>
            </p:cNvPr>
            <p:cNvSpPr/>
            <p:nvPr/>
          </p:nvSpPr>
          <p:spPr>
            <a:xfrm flipH="1">
              <a:off x="3420000" y="360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7" name="타원 696">
              <a:extLst>
                <a:ext uri="{FF2B5EF4-FFF2-40B4-BE49-F238E27FC236}">
                  <a16:creationId xmlns:a16="http://schemas.microsoft.com/office/drawing/2014/main" id="{2352FAA5-24BA-3551-518F-D8EF0A7FEFE8}"/>
                </a:ext>
              </a:extLst>
            </p:cNvPr>
            <p:cNvSpPr/>
            <p:nvPr/>
          </p:nvSpPr>
          <p:spPr>
            <a:xfrm>
              <a:off x="4500000" y="3060000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1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맑은 고딕" panose="020B0503020000020004" pitchFamily="50" charset="-127"/>
                  <a:cs typeface="+mn-cs"/>
                </a:rPr>
                <a:t>S</a:t>
              </a:r>
              <a:endParaRPr kumimoji="0" lang="ko-KR" altLang="en-US" sz="60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6BBBB54E-2E00-5F1B-8BBE-5ACA19F198DE}"/>
                </a:ext>
              </a:extLst>
            </p:cNvPr>
            <p:cNvSpPr/>
            <p:nvPr/>
          </p:nvSpPr>
          <p:spPr>
            <a:xfrm flipH="1">
              <a:off x="4320000" y="234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W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7" name="타원 316">
              <a:extLst>
                <a:ext uri="{FF2B5EF4-FFF2-40B4-BE49-F238E27FC236}">
                  <a16:creationId xmlns:a16="http://schemas.microsoft.com/office/drawing/2014/main" id="{AA1BE86C-4064-D36B-D02B-983B96C6E83A}"/>
                </a:ext>
              </a:extLst>
            </p:cNvPr>
            <p:cNvSpPr/>
            <p:nvPr/>
          </p:nvSpPr>
          <p:spPr>
            <a:xfrm flipH="1">
              <a:off x="4320000" y="25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Y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0F905B96-D64B-5C90-5214-E9B1C5ACB775}"/>
              </a:ext>
            </a:extLst>
          </p:cNvPr>
          <p:cNvGrpSpPr/>
          <p:nvPr/>
        </p:nvGrpSpPr>
        <p:grpSpPr>
          <a:xfrm>
            <a:off x="1368000" y="2232000"/>
            <a:ext cx="936000" cy="684000"/>
            <a:chOff x="1369761" y="2223713"/>
            <a:chExt cx="936000" cy="684000"/>
          </a:xfrm>
        </p:grpSpPr>
        <p:sp>
          <p:nvSpPr>
            <p:cNvPr id="553" name="직사각형 552">
              <a:extLst>
                <a:ext uri="{FF2B5EF4-FFF2-40B4-BE49-F238E27FC236}">
                  <a16:creationId xmlns:a16="http://schemas.microsoft.com/office/drawing/2014/main" id="{BDCA663E-2260-3DB8-1CBF-A82C90CDD294}"/>
                </a:ext>
              </a:extLst>
            </p:cNvPr>
            <p:cNvSpPr/>
            <p:nvPr/>
          </p:nvSpPr>
          <p:spPr>
            <a:xfrm rot="5400000">
              <a:off x="1495761" y="2097713"/>
              <a:ext cx="684000" cy="936000"/>
            </a:xfrm>
            <a:prstGeom prst="rect">
              <a:avLst/>
            </a:prstGeom>
            <a:solidFill>
              <a:srgbClr val="00B0F0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4" name="타원 553">
              <a:extLst>
                <a:ext uri="{FF2B5EF4-FFF2-40B4-BE49-F238E27FC236}">
                  <a16:creationId xmlns:a16="http://schemas.microsoft.com/office/drawing/2014/main" id="{57859ADC-7FEB-4D91-2544-EA0C739B5C4C}"/>
                </a:ext>
              </a:extLst>
            </p:cNvPr>
            <p:cNvSpPr/>
            <p:nvPr/>
          </p:nvSpPr>
          <p:spPr>
            <a:xfrm rot="5400000">
              <a:off x="2161761" y="2331713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5" name="타원 554">
              <a:extLst>
                <a:ext uri="{FF2B5EF4-FFF2-40B4-BE49-F238E27FC236}">
                  <a16:creationId xmlns:a16="http://schemas.microsoft.com/office/drawing/2014/main" id="{1540A165-C246-3A13-C367-B5216FFBE6D8}"/>
                </a:ext>
              </a:extLst>
            </p:cNvPr>
            <p:cNvSpPr/>
            <p:nvPr/>
          </p:nvSpPr>
          <p:spPr>
            <a:xfrm rot="5400000">
              <a:off x="2161761" y="2511713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6" name="타원 555">
              <a:extLst>
                <a:ext uri="{FF2B5EF4-FFF2-40B4-BE49-F238E27FC236}">
                  <a16:creationId xmlns:a16="http://schemas.microsoft.com/office/drawing/2014/main" id="{55A56D6F-D1A2-E228-9552-97D22D99A058}"/>
                </a:ext>
              </a:extLst>
            </p:cNvPr>
            <p:cNvSpPr/>
            <p:nvPr/>
          </p:nvSpPr>
          <p:spPr>
            <a:xfrm>
              <a:off x="2161761" y="2691713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BD71549-D691-1190-6A74-DD96BEB48F6C}"/>
              </a:ext>
            </a:extLst>
          </p:cNvPr>
          <p:cNvGrpSpPr/>
          <p:nvPr/>
        </p:nvGrpSpPr>
        <p:grpSpPr>
          <a:xfrm>
            <a:off x="1044000" y="3384000"/>
            <a:ext cx="1980000" cy="1440000"/>
            <a:chOff x="663675" y="5597775"/>
            <a:chExt cx="1980000" cy="1440000"/>
          </a:xfrm>
        </p:grpSpPr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ED93E781-B2DE-2A07-C863-5A0D6618AC62}"/>
                </a:ext>
              </a:extLst>
            </p:cNvPr>
            <p:cNvSpPr/>
            <p:nvPr/>
          </p:nvSpPr>
          <p:spPr>
            <a:xfrm rot="5400000">
              <a:off x="933675" y="5327775"/>
              <a:ext cx="1440000" cy="198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8" name="타원 557">
              <a:extLst>
                <a:ext uri="{FF2B5EF4-FFF2-40B4-BE49-F238E27FC236}">
                  <a16:creationId xmlns:a16="http://schemas.microsoft.com/office/drawing/2014/main" id="{BE80B012-93DB-6AB4-324E-C56F6D3D854C}"/>
                </a:ext>
              </a:extLst>
            </p:cNvPr>
            <p:cNvSpPr/>
            <p:nvPr/>
          </p:nvSpPr>
          <p:spPr>
            <a:xfrm>
              <a:off x="2499675" y="5813775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9" name="타원 558">
              <a:extLst>
                <a:ext uri="{FF2B5EF4-FFF2-40B4-BE49-F238E27FC236}">
                  <a16:creationId xmlns:a16="http://schemas.microsoft.com/office/drawing/2014/main" id="{1785D116-58BA-74FE-17EC-FE9019F250E5}"/>
                </a:ext>
              </a:extLst>
            </p:cNvPr>
            <p:cNvSpPr/>
            <p:nvPr/>
          </p:nvSpPr>
          <p:spPr>
            <a:xfrm>
              <a:off x="699675" y="6353775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0" name="타원 559">
              <a:extLst>
                <a:ext uri="{FF2B5EF4-FFF2-40B4-BE49-F238E27FC236}">
                  <a16:creationId xmlns:a16="http://schemas.microsoft.com/office/drawing/2014/main" id="{D35D1796-A45A-90E8-A0ED-5D607457B34D}"/>
                </a:ext>
              </a:extLst>
            </p:cNvPr>
            <p:cNvSpPr/>
            <p:nvPr/>
          </p:nvSpPr>
          <p:spPr>
            <a:xfrm>
              <a:off x="699675" y="6173775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1" name="타원 560">
              <a:extLst>
                <a:ext uri="{FF2B5EF4-FFF2-40B4-BE49-F238E27FC236}">
                  <a16:creationId xmlns:a16="http://schemas.microsoft.com/office/drawing/2014/main" id="{F4EA306F-23FA-4D40-6C86-E4244AE4422D}"/>
                </a:ext>
              </a:extLst>
            </p:cNvPr>
            <p:cNvSpPr/>
            <p:nvPr/>
          </p:nvSpPr>
          <p:spPr>
            <a:xfrm>
              <a:off x="699675" y="5813775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2" name="타원 561">
              <a:extLst>
                <a:ext uri="{FF2B5EF4-FFF2-40B4-BE49-F238E27FC236}">
                  <a16:creationId xmlns:a16="http://schemas.microsoft.com/office/drawing/2014/main" id="{B25D4C93-EDB9-1D9B-82F3-000F2C4D524E}"/>
                </a:ext>
              </a:extLst>
            </p:cNvPr>
            <p:cNvSpPr/>
            <p:nvPr/>
          </p:nvSpPr>
          <p:spPr>
            <a:xfrm>
              <a:off x="2499675" y="6353775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3" name="타원 562">
              <a:extLst>
                <a:ext uri="{FF2B5EF4-FFF2-40B4-BE49-F238E27FC236}">
                  <a16:creationId xmlns:a16="http://schemas.microsoft.com/office/drawing/2014/main" id="{7A0938A3-1C90-AB4E-6E02-5CC599F86E6D}"/>
                </a:ext>
              </a:extLst>
            </p:cNvPr>
            <p:cNvSpPr/>
            <p:nvPr/>
          </p:nvSpPr>
          <p:spPr>
            <a:xfrm>
              <a:off x="2499675" y="6173775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4" name="타원 563">
              <a:extLst>
                <a:ext uri="{FF2B5EF4-FFF2-40B4-BE49-F238E27FC236}">
                  <a16:creationId xmlns:a16="http://schemas.microsoft.com/office/drawing/2014/main" id="{1AD446B0-18B6-C116-7C64-709492FDB6AC}"/>
                </a:ext>
              </a:extLst>
            </p:cNvPr>
            <p:cNvSpPr/>
            <p:nvPr/>
          </p:nvSpPr>
          <p:spPr>
            <a:xfrm>
              <a:off x="2499675" y="5993775"/>
              <a:ext cx="108000" cy="108000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CC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5" name="타원 564">
              <a:extLst>
                <a:ext uri="{FF2B5EF4-FFF2-40B4-BE49-F238E27FC236}">
                  <a16:creationId xmlns:a16="http://schemas.microsoft.com/office/drawing/2014/main" id="{5A7C8411-E253-CB8F-94BB-EBD8C618E30E}"/>
                </a:ext>
              </a:extLst>
            </p:cNvPr>
            <p:cNvSpPr/>
            <p:nvPr/>
          </p:nvSpPr>
          <p:spPr>
            <a:xfrm>
              <a:off x="699675" y="5993775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3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8" name="타원 567">
              <a:extLst>
                <a:ext uri="{FF2B5EF4-FFF2-40B4-BE49-F238E27FC236}">
                  <a16:creationId xmlns:a16="http://schemas.microsoft.com/office/drawing/2014/main" id="{83042770-2D57-3EAA-188C-9CB1129E983C}"/>
                </a:ext>
              </a:extLst>
            </p:cNvPr>
            <p:cNvSpPr/>
            <p:nvPr/>
          </p:nvSpPr>
          <p:spPr>
            <a:xfrm>
              <a:off x="1167675" y="5633775"/>
              <a:ext cx="180000" cy="180000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09EB7CFB-FB22-3905-513F-68603F8C09D4}"/>
                </a:ext>
              </a:extLst>
            </p:cNvPr>
            <p:cNvSpPr/>
            <p:nvPr/>
          </p:nvSpPr>
          <p:spPr>
            <a:xfrm>
              <a:off x="699675" y="5633775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2</a:t>
              </a: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3F7A4094-913B-A00A-7841-6B54F44C33D7}"/>
                </a:ext>
              </a:extLst>
            </p:cNvPr>
            <p:cNvSpPr/>
            <p:nvPr/>
          </p:nvSpPr>
          <p:spPr>
            <a:xfrm>
              <a:off x="699675" y="6533775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E964D5B4-CEFC-012E-6DF3-A27CD487797E}"/>
                </a:ext>
              </a:extLst>
            </p:cNvPr>
            <p:cNvSpPr/>
            <p:nvPr/>
          </p:nvSpPr>
          <p:spPr>
            <a:xfrm>
              <a:off x="699675" y="6713775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C59CF9B9-D1F9-BAB5-4C5C-1A1EF8851153}"/>
                </a:ext>
              </a:extLst>
            </p:cNvPr>
            <p:cNvSpPr/>
            <p:nvPr/>
          </p:nvSpPr>
          <p:spPr>
            <a:xfrm>
              <a:off x="699675" y="6893775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B72031C7-0CF5-47AE-FDB8-ACBC8DE54E57}"/>
                </a:ext>
              </a:extLst>
            </p:cNvPr>
            <p:cNvSpPr/>
            <p:nvPr/>
          </p:nvSpPr>
          <p:spPr>
            <a:xfrm>
              <a:off x="2499675" y="5633775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1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F44FD3E8-F60E-7B0F-35F5-0860D256807F}"/>
                </a:ext>
              </a:extLst>
            </p:cNvPr>
            <p:cNvSpPr/>
            <p:nvPr/>
          </p:nvSpPr>
          <p:spPr>
            <a:xfrm>
              <a:off x="2499675" y="6893775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BC67B194-AE9C-CC7D-80C4-E0D715722FE8}"/>
                </a:ext>
              </a:extLst>
            </p:cNvPr>
            <p:cNvSpPr/>
            <p:nvPr/>
          </p:nvSpPr>
          <p:spPr>
            <a:xfrm>
              <a:off x="2499675" y="6533775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E8D1D1C6-EBFD-F121-7D84-66210EE28CAF}"/>
                </a:ext>
              </a:extLst>
            </p:cNvPr>
            <p:cNvSpPr/>
            <p:nvPr/>
          </p:nvSpPr>
          <p:spPr>
            <a:xfrm>
              <a:off x="2499675" y="6713775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705" name="연결선: 구부러짐 704">
            <a:extLst>
              <a:ext uri="{FF2B5EF4-FFF2-40B4-BE49-F238E27FC236}">
                <a16:creationId xmlns:a16="http://schemas.microsoft.com/office/drawing/2014/main" id="{8C921F68-CE43-B4AB-89F8-FA2999768709}"/>
              </a:ext>
            </a:extLst>
          </p:cNvPr>
          <p:cNvCxnSpPr>
            <a:cxnSpLocks/>
            <a:stCxn id="564" idx="6"/>
            <a:endCxn id="10" idx="6"/>
          </p:cNvCxnSpPr>
          <p:nvPr/>
        </p:nvCxnSpPr>
        <p:spPr>
          <a:xfrm flipV="1">
            <a:off x="2988000" y="2934000"/>
            <a:ext cx="432000" cy="900000"/>
          </a:xfrm>
          <a:prstGeom prst="curvedConnector3">
            <a:avLst>
              <a:gd name="adj1" fmla="val 50000"/>
            </a:avLst>
          </a:prstGeom>
          <a:ln w="158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8" name="연결선: 구부러짐 707">
            <a:extLst>
              <a:ext uri="{FF2B5EF4-FFF2-40B4-BE49-F238E27FC236}">
                <a16:creationId xmlns:a16="http://schemas.microsoft.com/office/drawing/2014/main" id="{136974D3-600A-EB81-1525-B6202E1A5153}"/>
              </a:ext>
            </a:extLst>
          </p:cNvPr>
          <p:cNvCxnSpPr>
            <a:cxnSpLocks/>
            <a:stCxn id="560" idx="6"/>
            <a:endCxn id="54" idx="6"/>
          </p:cNvCxnSpPr>
          <p:nvPr/>
        </p:nvCxnSpPr>
        <p:spPr>
          <a:xfrm flipV="1">
            <a:off x="1188000" y="2394000"/>
            <a:ext cx="2232000" cy="1620000"/>
          </a:xfrm>
          <a:prstGeom prst="curvedConnector3">
            <a:avLst>
              <a:gd name="adj1" fmla="val 50000"/>
            </a:avLst>
          </a:prstGeom>
          <a:ln w="158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1" name="연결선: 구부러짐 710">
            <a:extLst>
              <a:ext uri="{FF2B5EF4-FFF2-40B4-BE49-F238E27FC236}">
                <a16:creationId xmlns:a16="http://schemas.microsoft.com/office/drawing/2014/main" id="{56513FAA-FC0D-BFD8-2CB5-D8118238F026}"/>
              </a:ext>
            </a:extLst>
          </p:cNvPr>
          <p:cNvCxnSpPr>
            <a:cxnSpLocks/>
            <a:stCxn id="563" idx="6"/>
            <a:endCxn id="56" idx="6"/>
          </p:cNvCxnSpPr>
          <p:nvPr/>
        </p:nvCxnSpPr>
        <p:spPr>
          <a:xfrm flipV="1">
            <a:off x="2988000" y="3114000"/>
            <a:ext cx="432000" cy="900000"/>
          </a:xfrm>
          <a:prstGeom prst="curvedConnector3">
            <a:avLst>
              <a:gd name="adj1" fmla="val 50000"/>
            </a:avLst>
          </a:prstGeom>
          <a:ln w="158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4" name="연결선: 구부러짐 713">
            <a:extLst>
              <a:ext uri="{FF2B5EF4-FFF2-40B4-BE49-F238E27FC236}">
                <a16:creationId xmlns:a16="http://schemas.microsoft.com/office/drawing/2014/main" id="{681A4C69-C45A-7A6F-B973-BCA9556102E3}"/>
              </a:ext>
            </a:extLst>
          </p:cNvPr>
          <p:cNvCxnSpPr>
            <a:cxnSpLocks/>
            <a:stCxn id="559" idx="6"/>
            <a:endCxn id="61" idx="6"/>
          </p:cNvCxnSpPr>
          <p:nvPr/>
        </p:nvCxnSpPr>
        <p:spPr>
          <a:xfrm flipV="1">
            <a:off x="1188000" y="2574000"/>
            <a:ext cx="2232000" cy="1620000"/>
          </a:xfrm>
          <a:prstGeom prst="curvedConnector3">
            <a:avLst>
              <a:gd name="adj1" fmla="val 50000"/>
            </a:avLst>
          </a:prstGeom>
          <a:ln w="158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" name="연결선: 구부러짐 721">
            <a:extLst>
              <a:ext uri="{FF2B5EF4-FFF2-40B4-BE49-F238E27FC236}">
                <a16:creationId xmlns:a16="http://schemas.microsoft.com/office/drawing/2014/main" id="{2690DA27-CFD8-1860-2712-24274CD8BD49}"/>
              </a:ext>
            </a:extLst>
          </p:cNvPr>
          <p:cNvCxnSpPr>
            <a:cxnSpLocks/>
            <a:stCxn id="562" idx="6"/>
            <a:endCxn id="55" idx="6"/>
          </p:cNvCxnSpPr>
          <p:nvPr/>
        </p:nvCxnSpPr>
        <p:spPr>
          <a:xfrm flipV="1">
            <a:off x="2988000" y="3294000"/>
            <a:ext cx="432000" cy="900000"/>
          </a:xfrm>
          <a:prstGeom prst="curvedConnector3">
            <a:avLst>
              <a:gd name="adj1" fmla="val 50000"/>
            </a:avLst>
          </a:prstGeom>
          <a:ln w="158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연결선: 구부러짐 724">
            <a:extLst>
              <a:ext uri="{FF2B5EF4-FFF2-40B4-BE49-F238E27FC236}">
                <a16:creationId xmlns:a16="http://schemas.microsoft.com/office/drawing/2014/main" id="{7544CEEE-65B4-D36D-0E2F-4515247FDA4F}"/>
              </a:ext>
            </a:extLst>
          </p:cNvPr>
          <p:cNvCxnSpPr>
            <a:cxnSpLocks/>
            <a:stCxn id="558" idx="6"/>
            <a:endCxn id="60" idx="6"/>
          </p:cNvCxnSpPr>
          <p:nvPr/>
        </p:nvCxnSpPr>
        <p:spPr>
          <a:xfrm flipV="1">
            <a:off x="2988000" y="2754000"/>
            <a:ext cx="432000" cy="900000"/>
          </a:xfrm>
          <a:prstGeom prst="curvedConnector3">
            <a:avLst>
              <a:gd name="adj1" fmla="val 50000"/>
            </a:avLst>
          </a:prstGeom>
          <a:ln w="158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93B18162-3B30-5756-54B6-906ED24BC7F1}"/>
              </a:ext>
            </a:extLst>
          </p:cNvPr>
          <p:cNvGrpSpPr/>
          <p:nvPr/>
        </p:nvGrpSpPr>
        <p:grpSpPr>
          <a:xfrm>
            <a:off x="2412000" y="2556000"/>
            <a:ext cx="792000" cy="756000"/>
            <a:chOff x="2394000" y="2538000"/>
            <a:chExt cx="792000" cy="756000"/>
          </a:xfrm>
        </p:grpSpPr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C0D6050F-C8A1-1714-2263-D52A60B644DA}"/>
                </a:ext>
              </a:extLst>
            </p:cNvPr>
            <p:cNvSpPr/>
            <p:nvPr/>
          </p:nvSpPr>
          <p:spPr>
            <a:xfrm rot="5400000">
              <a:off x="2412000" y="2520000"/>
              <a:ext cx="756000" cy="792000"/>
            </a:xfrm>
            <a:prstGeom prst="rect">
              <a:avLst/>
            </a:prstGeom>
            <a:solidFill>
              <a:schemeClr val="accent2">
                <a:lumMod val="7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7" name="타원 546">
              <a:extLst>
                <a:ext uri="{FF2B5EF4-FFF2-40B4-BE49-F238E27FC236}">
                  <a16:creationId xmlns:a16="http://schemas.microsoft.com/office/drawing/2014/main" id="{5D23AC57-FBB2-A4E6-E1BD-83F15D6C6FF7}"/>
                </a:ext>
              </a:extLst>
            </p:cNvPr>
            <p:cNvSpPr/>
            <p:nvPr/>
          </p:nvSpPr>
          <p:spPr>
            <a:xfrm rot="5400000">
              <a:off x="3042000" y="2682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8" name="타원 547">
              <a:extLst>
                <a:ext uri="{FF2B5EF4-FFF2-40B4-BE49-F238E27FC236}">
                  <a16:creationId xmlns:a16="http://schemas.microsoft.com/office/drawing/2014/main" id="{EF0CA013-BCF4-395D-F008-DB466CEC2D40}"/>
                </a:ext>
              </a:extLst>
            </p:cNvPr>
            <p:cNvSpPr/>
            <p:nvPr/>
          </p:nvSpPr>
          <p:spPr>
            <a:xfrm rot="5400000">
              <a:off x="3042000" y="2862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9" name="타원 548">
              <a:extLst>
                <a:ext uri="{FF2B5EF4-FFF2-40B4-BE49-F238E27FC236}">
                  <a16:creationId xmlns:a16="http://schemas.microsoft.com/office/drawing/2014/main" id="{12ADCCCC-3856-A580-18D7-5CD4A6E44B3D}"/>
                </a:ext>
              </a:extLst>
            </p:cNvPr>
            <p:cNvSpPr/>
            <p:nvPr/>
          </p:nvSpPr>
          <p:spPr>
            <a:xfrm rot="5400000">
              <a:off x="3042000" y="3042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40" name="그룹 339">
            <a:extLst>
              <a:ext uri="{FF2B5EF4-FFF2-40B4-BE49-F238E27FC236}">
                <a16:creationId xmlns:a16="http://schemas.microsoft.com/office/drawing/2014/main" id="{3284CC6D-CCD0-DF4B-72ED-DEA77E3F4D6A}"/>
              </a:ext>
            </a:extLst>
          </p:cNvPr>
          <p:cNvGrpSpPr/>
          <p:nvPr/>
        </p:nvGrpSpPr>
        <p:grpSpPr>
          <a:xfrm>
            <a:off x="3456000" y="3960000"/>
            <a:ext cx="936000" cy="432000"/>
            <a:chOff x="3456000" y="3924000"/>
            <a:chExt cx="936000" cy="432000"/>
          </a:xfrm>
        </p:grpSpPr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F09714DA-071A-20C4-89FB-34CA79E604E2}"/>
                </a:ext>
              </a:extLst>
            </p:cNvPr>
            <p:cNvSpPr/>
            <p:nvPr/>
          </p:nvSpPr>
          <p:spPr>
            <a:xfrm rot="10800000">
              <a:off x="3456000" y="3924000"/>
              <a:ext cx="936000" cy="432000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0" name="타원 579">
              <a:extLst>
                <a:ext uri="{FF2B5EF4-FFF2-40B4-BE49-F238E27FC236}">
                  <a16:creationId xmlns:a16="http://schemas.microsoft.com/office/drawing/2014/main" id="{3A0B08CE-E5CB-0FF9-5BDF-27F9F8C057F1}"/>
                </a:ext>
              </a:extLst>
            </p:cNvPr>
            <p:cNvSpPr/>
            <p:nvPr/>
          </p:nvSpPr>
          <p:spPr>
            <a:xfrm rot="10800000">
              <a:off x="4140000" y="4104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1" name="타원 580">
              <a:extLst>
                <a:ext uri="{FF2B5EF4-FFF2-40B4-BE49-F238E27FC236}">
                  <a16:creationId xmlns:a16="http://schemas.microsoft.com/office/drawing/2014/main" id="{9BF631AD-E802-88D7-CAEE-89033B0A3A62}"/>
                </a:ext>
              </a:extLst>
            </p:cNvPr>
            <p:cNvSpPr/>
            <p:nvPr/>
          </p:nvSpPr>
          <p:spPr>
            <a:xfrm rot="10800000">
              <a:off x="3960000" y="4104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2" name="타원 581">
              <a:extLst>
                <a:ext uri="{FF2B5EF4-FFF2-40B4-BE49-F238E27FC236}">
                  <a16:creationId xmlns:a16="http://schemas.microsoft.com/office/drawing/2014/main" id="{44A1CFCB-D8EE-2EED-B73A-21D9D7F32422}"/>
                </a:ext>
              </a:extLst>
            </p:cNvPr>
            <p:cNvSpPr/>
            <p:nvPr/>
          </p:nvSpPr>
          <p:spPr>
            <a:xfrm rot="10800000">
              <a:off x="3780000" y="4104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3" name="타원 582">
              <a:extLst>
                <a:ext uri="{FF2B5EF4-FFF2-40B4-BE49-F238E27FC236}">
                  <a16:creationId xmlns:a16="http://schemas.microsoft.com/office/drawing/2014/main" id="{24B28D33-5A50-5805-E9F1-D87ED6EE6525}"/>
                </a:ext>
              </a:extLst>
            </p:cNvPr>
            <p:cNvSpPr/>
            <p:nvPr/>
          </p:nvSpPr>
          <p:spPr>
            <a:xfrm rot="10800000">
              <a:off x="3600000" y="4104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622" name="연결선: 구부러짐 621">
            <a:extLst>
              <a:ext uri="{FF2B5EF4-FFF2-40B4-BE49-F238E27FC236}">
                <a16:creationId xmlns:a16="http://schemas.microsoft.com/office/drawing/2014/main" id="{628C10BB-6559-2B78-B904-B3C5348E9BAD}"/>
              </a:ext>
            </a:extLst>
          </p:cNvPr>
          <p:cNvCxnSpPr>
            <a:cxnSpLocks/>
            <a:stCxn id="182" idx="4"/>
            <a:endCxn id="586" idx="2"/>
          </p:cNvCxnSpPr>
          <p:nvPr/>
        </p:nvCxnSpPr>
        <p:spPr>
          <a:xfrm rot="16200000" flipH="1">
            <a:off x="2934667" y="4068667"/>
            <a:ext cx="844667" cy="486000"/>
          </a:xfrm>
          <a:prstGeom prst="curvedConnector2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연결선: 구부러짐 625">
            <a:extLst>
              <a:ext uri="{FF2B5EF4-FFF2-40B4-BE49-F238E27FC236}">
                <a16:creationId xmlns:a16="http://schemas.microsoft.com/office/drawing/2014/main" id="{01DCB98A-48AB-8DB4-41D2-9AD8387D1986}"/>
              </a:ext>
            </a:extLst>
          </p:cNvPr>
          <p:cNvCxnSpPr>
            <a:cxnSpLocks/>
            <a:stCxn id="679" idx="7"/>
            <a:endCxn id="314" idx="7"/>
          </p:cNvCxnSpPr>
          <p:nvPr/>
        </p:nvCxnSpPr>
        <p:spPr>
          <a:xfrm rot="5400000" flipH="1" flipV="1">
            <a:off x="4104000" y="2124001"/>
            <a:ext cx="1" cy="463632"/>
          </a:xfrm>
          <a:prstGeom prst="curvedConnector3">
            <a:avLst>
              <a:gd name="adj1" fmla="val 2147483646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7" name="연결선: 구부러짐 636">
            <a:extLst>
              <a:ext uri="{FF2B5EF4-FFF2-40B4-BE49-F238E27FC236}">
                <a16:creationId xmlns:a16="http://schemas.microsoft.com/office/drawing/2014/main" id="{18BCCD54-2F88-4CFA-0D55-01A67A47F1CA}"/>
              </a:ext>
            </a:extLst>
          </p:cNvPr>
          <p:cNvCxnSpPr>
            <a:cxnSpLocks/>
            <a:stCxn id="582" idx="4"/>
            <a:endCxn id="50" idx="6"/>
          </p:cNvCxnSpPr>
          <p:nvPr/>
        </p:nvCxnSpPr>
        <p:spPr>
          <a:xfrm rot="5400000" flipH="1" flipV="1">
            <a:off x="3834000" y="3474000"/>
            <a:ext cx="666000" cy="666000"/>
          </a:xfrm>
          <a:prstGeom prst="curvedConnector2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1" name="연결선: 구부러짐 640">
            <a:extLst>
              <a:ext uri="{FF2B5EF4-FFF2-40B4-BE49-F238E27FC236}">
                <a16:creationId xmlns:a16="http://schemas.microsoft.com/office/drawing/2014/main" id="{3EECDEEE-03BE-1AC0-DBB2-FBDEA89A57AC}"/>
              </a:ext>
            </a:extLst>
          </p:cNvPr>
          <p:cNvCxnSpPr>
            <a:cxnSpLocks/>
            <a:stCxn id="581" idx="1"/>
            <a:endCxn id="26" idx="2"/>
          </p:cNvCxnSpPr>
          <p:nvPr/>
        </p:nvCxnSpPr>
        <p:spPr>
          <a:xfrm rot="5400000" flipH="1" flipV="1">
            <a:off x="3591000" y="3215184"/>
            <a:ext cx="1478184" cy="555816"/>
          </a:xfrm>
          <a:prstGeom prst="curvedConnector4">
            <a:avLst>
              <a:gd name="adj1" fmla="val -6010"/>
              <a:gd name="adj2" fmla="val 141129"/>
            </a:avLst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7" name="연결선: 구부러짐 646">
            <a:extLst>
              <a:ext uri="{FF2B5EF4-FFF2-40B4-BE49-F238E27FC236}">
                <a16:creationId xmlns:a16="http://schemas.microsoft.com/office/drawing/2014/main" id="{4539E850-E828-E506-ADAE-49548D7D794B}"/>
              </a:ext>
            </a:extLst>
          </p:cNvPr>
          <p:cNvCxnSpPr>
            <a:cxnSpLocks/>
            <a:stCxn id="27" idx="2"/>
            <a:endCxn id="697" idx="6"/>
          </p:cNvCxnSpPr>
          <p:nvPr/>
        </p:nvCxnSpPr>
        <p:spPr>
          <a:xfrm>
            <a:off x="4608000" y="2574000"/>
            <a:ext cx="12700" cy="540000"/>
          </a:xfrm>
          <a:prstGeom prst="curvedConnector3">
            <a:avLst>
              <a:gd name="adj1" fmla="val 180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1" name="연결선: 구부러짐 650">
            <a:extLst>
              <a:ext uri="{FF2B5EF4-FFF2-40B4-BE49-F238E27FC236}">
                <a16:creationId xmlns:a16="http://schemas.microsoft.com/office/drawing/2014/main" id="{AE4FD075-FEDF-277B-517F-F7F9F4E1404E}"/>
              </a:ext>
            </a:extLst>
          </p:cNvPr>
          <p:cNvCxnSpPr>
            <a:cxnSpLocks/>
            <a:stCxn id="373" idx="2"/>
            <a:endCxn id="548" idx="0"/>
          </p:cNvCxnSpPr>
          <p:nvPr/>
        </p:nvCxnSpPr>
        <p:spPr>
          <a:xfrm rot="10800000">
            <a:off x="3168000" y="2934000"/>
            <a:ext cx="972000" cy="1800000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4" name="연결선: 구부러짐 653">
            <a:extLst>
              <a:ext uri="{FF2B5EF4-FFF2-40B4-BE49-F238E27FC236}">
                <a16:creationId xmlns:a16="http://schemas.microsoft.com/office/drawing/2014/main" id="{149ECCDF-1661-A0AB-63F2-781AE2170F32}"/>
              </a:ext>
            </a:extLst>
          </p:cNvPr>
          <p:cNvCxnSpPr>
            <a:cxnSpLocks/>
            <a:stCxn id="128" idx="7"/>
            <a:endCxn id="556" idx="2"/>
          </p:cNvCxnSpPr>
          <p:nvPr/>
        </p:nvCxnSpPr>
        <p:spPr>
          <a:xfrm rot="5400000" flipH="1" flipV="1">
            <a:off x="1325184" y="2601000"/>
            <a:ext cx="681816" cy="987816"/>
          </a:xfrm>
          <a:prstGeom prst="curved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0" name="연결선: 구부러짐 659">
            <a:extLst>
              <a:ext uri="{FF2B5EF4-FFF2-40B4-BE49-F238E27FC236}">
                <a16:creationId xmlns:a16="http://schemas.microsoft.com/office/drawing/2014/main" id="{C365DEE3-985D-9D76-F21C-A966A92050C0}"/>
              </a:ext>
            </a:extLst>
          </p:cNvPr>
          <p:cNvCxnSpPr>
            <a:cxnSpLocks/>
            <a:stCxn id="555" idx="4"/>
            <a:endCxn id="565" idx="2"/>
          </p:cNvCxnSpPr>
          <p:nvPr/>
        </p:nvCxnSpPr>
        <p:spPr>
          <a:xfrm rot="10800000" flipV="1">
            <a:off x="1080000" y="2574000"/>
            <a:ext cx="1080000" cy="1260000"/>
          </a:xfrm>
          <a:prstGeom prst="curvedConnector3">
            <a:avLst>
              <a:gd name="adj1" fmla="val 107497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9" name="연결선: 구부러짐 628">
            <a:extLst>
              <a:ext uri="{FF2B5EF4-FFF2-40B4-BE49-F238E27FC236}">
                <a16:creationId xmlns:a16="http://schemas.microsoft.com/office/drawing/2014/main" id="{D88A4B6F-E465-F94C-8F1E-38408DF83A50}"/>
              </a:ext>
            </a:extLst>
          </p:cNvPr>
          <p:cNvCxnSpPr>
            <a:cxnSpLocks/>
            <a:stCxn id="681" idx="4"/>
            <a:endCxn id="547" idx="4"/>
          </p:cNvCxnSpPr>
          <p:nvPr/>
        </p:nvCxnSpPr>
        <p:spPr>
          <a:xfrm rot="16200000" flipH="1">
            <a:off x="2754001" y="2448000"/>
            <a:ext cx="305999" cy="306000"/>
          </a:xfrm>
          <a:prstGeom prst="curvedConnector2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연결선: 구부러짐 733">
            <a:extLst>
              <a:ext uri="{FF2B5EF4-FFF2-40B4-BE49-F238E27FC236}">
                <a16:creationId xmlns:a16="http://schemas.microsoft.com/office/drawing/2014/main" id="{FD9513B4-8F9B-0445-3866-DB7534B5D15D}"/>
              </a:ext>
            </a:extLst>
          </p:cNvPr>
          <p:cNvCxnSpPr>
            <a:cxnSpLocks/>
            <a:stCxn id="583" idx="4"/>
            <a:endCxn id="57" idx="6"/>
          </p:cNvCxnSpPr>
          <p:nvPr/>
        </p:nvCxnSpPr>
        <p:spPr>
          <a:xfrm rot="5400000" flipH="1" flipV="1">
            <a:off x="3654000" y="3294000"/>
            <a:ext cx="846000" cy="846000"/>
          </a:xfrm>
          <a:prstGeom prst="curvedConnector2">
            <a:avLst/>
          </a:prstGeom>
          <a:ln w="158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연결선: 구부러짐 778">
            <a:extLst>
              <a:ext uri="{FF2B5EF4-FFF2-40B4-BE49-F238E27FC236}">
                <a16:creationId xmlns:a16="http://schemas.microsoft.com/office/drawing/2014/main" id="{0C140A7D-7301-855C-4DAB-45DBEC904FBA}"/>
              </a:ext>
            </a:extLst>
          </p:cNvPr>
          <p:cNvCxnSpPr>
            <a:cxnSpLocks/>
            <a:stCxn id="321" idx="2"/>
            <a:endCxn id="587" idx="6"/>
          </p:cNvCxnSpPr>
          <p:nvPr/>
        </p:nvCxnSpPr>
        <p:spPr>
          <a:xfrm>
            <a:off x="4428000" y="2754000"/>
            <a:ext cx="12700" cy="1980001"/>
          </a:xfrm>
          <a:prstGeom prst="curvedConnector3">
            <a:avLst>
              <a:gd name="adj1" fmla="val 180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0" name="TextBox 809">
            <a:extLst>
              <a:ext uri="{FF2B5EF4-FFF2-40B4-BE49-F238E27FC236}">
                <a16:creationId xmlns:a16="http://schemas.microsoft.com/office/drawing/2014/main" id="{73C1937F-262A-15F8-B16D-97D9AE30413E}"/>
              </a:ext>
            </a:extLst>
          </p:cNvPr>
          <p:cNvSpPr txBox="1"/>
          <p:nvPr/>
        </p:nvSpPr>
        <p:spPr>
          <a:xfrm>
            <a:off x="5400000" y="540000"/>
            <a:ext cx="4320000" cy="5678478"/>
          </a:xfrm>
          <a:prstGeom prst="rect">
            <a:avLst/>
          </a:prstGeom>
          <a:noFill/>
        </p:spPr>
        <p:txBody>
          <a:bodyPr wrap="square" lIns="72000" rIns="72000" rtlCol="0">
            <a:spAutoFit/>
          </a:bodyPr>
          <a:lstStyle/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Buck module: remove pins, solder only 5V pin, remove spacer. Place on PCB, fold 5V pin toward C and solder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Red wire upside through W and I, fold toward V and J respectively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Solder boost module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Boost Vo underside red wire to I-J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Boost Vo upside red wire to R pass-through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Braid together 1 strand each of black and wrapper wires, solder through X from underside then back through Y point toward T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Prepare C3:</a:t>
            </a:r>
          </a:p>
          <a:p>
            <a:pPr marL="36000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Solder all pins except G and A</a:t>
            </a:r>
          </a:p>
          <a:p>
            <a:pPr marL="36000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Yellow core pins point up, soldered underside. Violet I/O pins should have enough length underside to solder to PCB</a:t>
            </a:r>
          </a:p>
          <a:p>
            <a:pPr marL="36000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Remove upper spacers, Keep lower spacers</a:t>
            </a:r>
          </a:p>
          <a:p>
            <a:pPr marL="36000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Solder black wire topside at T and dangles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Place C3, fold V and T pins, solder all. Ensure V-W and Y-T are connected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Dangling black wire from T crosses under C3, through PCB at S and soldered to C3 S pin.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Solder 100K underside, through B and A (up to C3)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Solder transistor underside at D, G (up to C3), S. Ensure everything is connected at S (C3 pin, black wire from T, TR sink)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Solder 10K underside with solder at K (with 100K) and O (with TR)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Layer insulation tape over TR and resistors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Place and solder 4P connector. Wrap/solder wires underside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Place battery connector, fold pins for easier soldering. Solder wires underside. Blue wire to Boost Vi underside through to B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Relay: clip NC pin and solder underside C, R, I, D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Glue-gun Relay to PCB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Populate LoRa pins except 3, 2. Yellow core pins point up. Solder on PCB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LoRa 2, 3 are long pass-through underside to Buck module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Solder SPI wrapping wires topside</a:t>
            </a:r>
          </a:p>
        </p:txBody>
      </p:sp>
      <p:cxnSp>
        <p:nvCxnSpPr>
          <p:cNvPr id="816" name="연결선: 구부러짐 815">
            <a:extLst>
              <a:ext uri="{FF2B5EF4-FFF2-40B4-BE49-F238E27FC236}">
                <a16:creationId xmlns:a16="http://schemas.microsoft.com/office/drawing/2014/main" id="{20D9393A-DA8D-2061-8033-B62FCB0769F3}"/>
              </a:ext>
            </a:extLst>
          </p:cNvPr>
          <p:cNvCxnSpPr>
            <a:cxnSpLocks/>
            <a:stCxn id="321" idx="2"/>
            <a:endCxn id="580" idx="2"/>
          </p:cNvCxnSpPr>
          <p:nvPr/>
        </p:nvCxnSpPr>
        <p:spPr>
          <a:xfrm flipH="1">
            <a:off x="4248000" y="2754000"/>
            <a:ext cx="180000" cy="1440000"/>
          </a:xfrm>
          <a:prstGeom prst="curvedConnector3">
            <a:avLst>
              <a:gd name="adj1" fmla="val -170215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5" name="그룹 684">
            <a:extLst>
              <a:ext uri="{FF2B5EF4-FFF2-40B4-BE49-F238E27FC236}">
                <a16:creationId xmlns:a16="http://schemas.microsoft.com/office/drawing/2014/main" id="{10ECAEF0-554A-529E-5F88-689600C47BD9}"/>
              </a:ext>
            </a:extLst>
          </p:cNvPr>
          <p:cNvGrpSpPr/>
          <p:nvPr/>
        </p:nvGrpSpPr>
        <p:grpSpPr>
          <a:xfrm>
            <a:off x="2268000" y="1080001"/>
            <a:ext cx="2016000" cy="1368000"/>
            <a:chOff x="6840000" y="2160000"/>
            <a:chExt cx="2016000" cy="1368000"/>
          </a:xfrm>
        </p:grpSpPr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A7BD0EF0-72E6-DF44-6EB8-2B17096C2486}"/>
                </a:ext>
              </a:extLst>
            </p:cNvPr>
            <p:cNvSpPr/>
            <p:nvPr/>
          </p:nvSpPr>
          <p:spPr>
            <a:xfrm>
              <a:off x="6840000" y="2160000"/>
              <a:ext cx="2016000" cy="1080000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66" name="직선 연결선 665">
              <a:extLst>
                <a:ext uri="{FF2B5EF4-FFF2-40B4-BE49-F238E27FC236}">
                  <a16:creationId xmlns:a16="http://schemas.microsoft.com/office/drawing/2014/main" id="{6CF8F3A8-4620-3EC7-18D8-6797D43462F5}"/>
                </a:ext>
              </a:extLst>
            </p:cNvPr>
            <p:cNvCxnSpPr/>
            <p:nvPr/>
          </p:nvCxnSpPr>
          <p:spPr>
            <a:xfrm>
              <a:off x="8748000" y="3239000"/>
              <a:ext cx="0" cy="288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직선 연결선 666">
              <a:extLst>
                <a:ext uri="{FF2B5EF4-FFF2-40B4-BE49-F238E27FC236}">
                  <a16:creationId xmlns:a16="http://schemas.microsoft.com/office/drawing/2014/main" id="{E3E83A06-7D81-06C1-8EE9-A113B45EFE58}"/>
                </a:ext>
              </a:extLst>
            </p:cNvPr>
            <p:cNvCxnSpPr/>
            <p:nvPr/>
          </p:nvCxnSpPr>
          <p:spPr>
            <a:xfrm>
              <a:off x="8424000" y="3240000"/>
              <a:ext cx="0" cy="28800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593F01E9-96A0-73E7-F66B-A2CB916FE156}"/>
                </a:ext>
              </a:extLst>
            </p:cNvPr>
            <p:cNvSpPr/>
            <p:nvPr/>
          </p:nvSpPr>
          <p:spPr>
            <a:xfrm>
              <a:off x="6948000" y="3240000"/>
              <a:ext cx="36000" cy="288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A6170504-1B2B-61B4-DE25-5BF9F74BA91F}"/>
                </a:ext>
              </a:extLst>
            </p:cNvPr>
            <p:cNvSpPr/>
            <p:nvPr/>
          </p:nvSpPr>
          <p:spPr>
            <a:xfrm>
              <a:off x="7308000" y="3240000"/>
              <a:ext cx="36000" cy="288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59399B0E-E188-D404-5C1C-F63D1AA08336}"/>
                </a:ext>
              </a:extLst>
            </p:cNvPr>
            <p:cNvSpPr/>
            <p:nvPr/>
          </p:nvSpPr>
          <p:spPr>
            <a:xfrm>
              <a:off x="7668000" y="3240000"/>
              <a:ext cx="36000" cy="288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9" name="타원 678">
              <a:extLst>
                <a:ext uri="{FF2B5EF4-FFF2-40B4-BE49-F238E27FC236}">
                  <a16:creationId xmlns:a16="http://schemas.microsoft.com/office/drawing/2014/main" id="{23D05417-E73A-C6AD-DC61-BE5A435944AA}"/>
                </a:ext>
              </a:extLst>
            </p:cNvPr>
            <p:cNvSpPr/>
            <p:nvPr/>
          </p:nvSpPr>
          <p:spPr>
            <a:xfrm>
              <a:off x="8352000" y="34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1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맑은 고딕" panose="020B0503020000020004" pitchFamily="50" charset="-127"/>
                  <a:cs typeface="+mn-cs"/>
                </a:rPr>
                <a:t>I</a:t>
              </a:r>
              <a:endParaRPr kumimoji="0" lang="ko-KR" altLang="en-US" sz="60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80" name="타원 679">
              <a:extLst>
                <a:ext uri="{FF2B5EF4-FFF2-40B4-BE49-F238E27FC236}">
                  <a16:creationId xmlns:a16="http://schemas.microsoft.com/office/drawing/2014/main" id="{D806A602-7CF2-7702-77BA-B80E6DFF9C01}"/>
                </a:ext>
              </a:extLst>
            </p:cNvPr>
            <p:cNvSpPr/>
            <p:nvPr/>
          </p:nvSpPr>
          <p:spPr>
            <a:xfrm>
              <a:off x="8712000" y="34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D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81" name="타원 680">
              <a:extLst>
                <a:ext uri="{FF2B5EF4-FFF2-40B4-BE49-F238E27FC236}">
                  <a16:creationId xmlns:a16="http://schemas.microsoft.com/office/drawing/2014/main" id="{5A531C68-6F85-1D39-0E1A-1575B0C73022}"/>
                </a:ext>
              </a:extLst>
            </p:cNvPr>
            <p:cNvSpPr/>
            <p:nvPr/>
          </p:nvSpPr>
          <p:spPr>
            <a:xfrm>
              <a:off x="7272000" y="34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83" name="타원 682">
              <a:extLst>
                <a:ext uri="{FF2B5EF4-FFF2-40B4-BE49-F238E27FC236}">
                  <a16:creationId xmlns:a16="http://schemas.microsoft.com/office/drawing/2014/main" id="{D16A6CE2-3138-B5B7-C0FE-5D51F81723CE}"/>
                </a:ext>
              </a:extLst>
            </p:cNvPr>
            <p:cNvSpPr/>
            <p:nvPr/>
          </p:nvSpPr>
          <p:spPr>
            <a:xfrm>
              <a:off x="6912000" y="342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96" name="연결선: 구부러짐 195">
            <a:extLst>
              <a:ext uri="{FF2B5EF4-FFF2-40B4-BE49-F238E27FC236}">
                <a16:creationId xmlns:a16="http://schemas.microsoft.com/office/drawing/2014/main" id="{FBE62349-AE68-577C-1C1B-558905266BB5}"/>
              </a:ext>
            </a:extLst>
          </p:cNvPr>
          <p:cNvCxnSpPr>
            <a:cxnSpLocks/>
            <a:stCxn id="547" idx="0"/>
            <a:endCxn id="309" idx="4"/>
          </p:cNvCxnSpPr>
          <p:nvPr/>
        </p:nvCxnSpPr>
        <p:spPr>
          <a:xfrm flipV="1">
            <a:off x="3168000" y="2628000"/>
            <a:ext cx="666000" cy="126000"/>
          </a:xfrm>
          <a:prstGeom prst="curvedConnector2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연결선: 구부러짐 209">
            <a:extLst>
              <a:ext uri="{FF2B5EF4-FFF2-40B4-BE49-F238E27FC236}">
                <a16:creationId xmlns:a16="http://schemas.microsoft.com/office/drawing/2014/main" id="{CCA21C83-4E95-B204-31BB-D2E26A9B6D52}"/>
              </a:ext>
            </a:extLst>
          </p:cNvPr>
          <p:cNvCxnSpPr>
            <a:cxnSpLocks/>
            <a:stCxn id="549" idx="6"/>
            <a:endCxn id="812" idx="0"/>
          </p:cNvCxnSpPr>
          <p:nvPr/>
        </p:nvCxnSpPr>
        <p:spPr>
          <a:xfrm rot="5400000">
            <a:off x="2808000" y="3474000"/>
            <a:ext cx="612000" cy="12700"/>
          </a:xfrm>
          <a:prstGeom prst="curvedConnector3">
            <a:avLst>
              <a:gd name="adj1" fmla="val 50000"/>
            </a:avLst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연결선: 구부러짐 224">
            <a:extLst>
              <a:ext uri="{FF2B5EF4-FFF2-40B4-BE49-F238E27FC236}">
                <a16:creationId xmlns:a16="http://schemas.microsoft.com/office/drawing/2014/main" id="{6C805620-5205-55B6-D49B-AC90F864B2EC}"/>
              </a:ext>
            </a:extLst>
          </p:cNvPr>
          <p:cNvCxnSpPr>
            <a:cxnSpLocks/>
            <a:stCxn id="611" idx="6"/>
            <a:endCxn id="697" idx="2"/>
          </p:cNvCxnSpPr>
          <p:nvPr/>
        </p:nvCxnSpPr>
        <p:spPr>
          <a:xfrm>
            <a:off x="4428002" y="3114000"/>
            <a:ext cx="71998" cy="12700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타원 306">
            <a:extLst>
              <a:ext uri="{FF2B5EF4-FFF2-40B4-BE49-F238E27FC236}">
                <a16:creationId xmlns:a16="http://schemas.microsoft.com/office/drawing/2014/main" id="{01989FC0-68F9-BAFA-6704-D49DEC5BEB08}"/>
              </a:ext>
            </a:extLst>
          </p:cNvPr>
          <p:cNvSpPr/>
          <p:nvPr/>
        </p:nvSpPr>
        <p:spPr>
          <a:xfrm>
            <a:off x="3060000" y="3960000"/>
            <a:ext cx="108000" cy="108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2FAF2655-38F5-00E3-B789-A3851C530992}"/>
              </a:ext>
            </a:extLst>
          </p:cNvPr>
          <p:cNvSpPr/>
          <p:nvPr/>
        </p:nvSpPr>
        <p:spPr>
          <a:xfrm>
            <a:off x="3060000" y="3600000"/>
            <a:ext cx="108000" cy="108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A3653A44-D3D2-7ACB-90BE-A0CEB7A78242}"/>
              </a:ext>
            </a:extLst>
          </p:cNvPr>
          <p:cNvSpPr/>
          <p:nvPr/>
        </p:nvSpPr>
        <p:spPr>
          <a:xfrm>
            <a:off x="3780000" y="2520000"/>
            <a:ext cx="108000" cy="108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ko-KR" sz="60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rPr>
              <a:t>J</a:t>
            </a:r>
            <a:endParaRPr kumimoji="0" lang="ko-KR" altLang="en-US" sz="601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1" name="타원 320">
            <a:extLst>
              <a:ext uri="{FF2B5EF4-FFF2-40B4-BE49-F238E27FC236}">
                <a16:creationId xmlns:a16="http://schemas.microsoft.com/office/drawing/2014/main" id="{34CFDC13-14FD-76B7-CBED-869DD490B46E}"/>
              </a:ext>
            </a:extLst>
          </p:cNvPr>
          <p:cNvSpPr/>
          <p:nvPr/>
        </p:nvSpPr>
        <p:spPr>
          <a:xfrm flipH="1">
            <a:off x="4320000" y="2700000"/>
            <a:ext cx="108000" cy="108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ko-KR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X</a:t>
            </a:r>
            <a:endParaRPr kumimoji="0" lang="ko-KR" altLang="en-US" sz="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29" name="그룹 328">
            <a:extLst>
              <a:ext uri="{FF2B5EF4-FFF2-40B4-BE49-F238E27FC236}">
                <a16:creationId xmlns:a16="http://schemas.microsoft.com/office/drawing/2014/main" id="{1FCF5392-87B9-D1CA-87E0-FF39426A6D63}"/>
              </a:ext>
            </a:extLst>
          </p:cNvPr>
          <p:cNvGrpSpPr/>
          <p:nvPr/>
        </p:nvGrpSpPr>
        <p:grpSpPr>
          <a:xfrm>
            <a:off x="3060000" y="3600000"/>
            <a:ext cx="1548000" cy="324000"/>
            <a:chOff x="3060000" y="3600000"/>
            <a:chExt cx="1548000" cy="324000"/>
          </a:xfrm>
        </p:grpSpPr>
        <p:sp>
          <p:nvSpPr>
            <p:cNvPr id="812" name="타원 811">
              <a:extLst>
                <a:ext uri="{FF2B5EF4-FFF2-40B4-BE49-F238E27FC236}">
                  <a16:creationId xmlns:a16="http://schemas.microsoft.com/office/drawing/2014/main" id="{BDA7390E-70C0-9103-2229-5E9357F559ED}"/>
                </a:ext>
              </a:extLst>
            </p:cNvPr>
            <p:cNvSpPr/>
            <p:nvPr/>
          </p:nvSpPr>
          <p:spPr>
            <a:xfrm>
              <a:off x="3060000" y="378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B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9" name="사각형: 둥근 모서리 598">
              <a:extLst>
                <a:ext uri="{FF2B5EF4-FFF2-40B4-BE49-F238E27FC236}">
                  <a16:creationId xmlns:a16="http://schemas.microsoft.com/office/drawing/2014/main" id="{D681C6AD-04B3-12B2-4F03-F15793CAD855}"/>
                </a:ext>
              </a:extLst>
            </p:cNvPr>
            <p:cNvSpPr/>
            <p:nvPr/>
          </p:nvSpPr>
          <p:spPr>
            <a:xfrm>
              <a:off x="3564000" y="3744000"/>
              <a:ext cx="540000" cy="18000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  <a:alpha val="38000"/>
              </a:schemeClr>
            </a:solidFill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100K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600" name="타원 599">
              <a:extLst>
                <a:ext uri="{FF2B5EF4-FFF2-40B4-BE49-F238E27FC236}">
                  <a16:creationId xmlns:a16="http://schemas.microsoft.com/office/drawing/2014/main" id="{4D0CF15E-0F54-D93D-B515-4FB131338AAD}"/>
                </a:ext>
              </a:extLst>
            </p:cNvPr>
            <p:cNvSpPr/>
            <p:nvPr/>
          </p:nvSpPr>
          <p:spPr>
            <a:xfrm>
              <a:off x="4500000" y="360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03" name="직선 연결선 602">
              <a:extLst>
                <a:ext uri="{FF2B5EF4-FFF2-40B4-BE49-F238E27FC236}">
                  <a16:creationId xmlns:a16="http://schemas.microsoft.com/office/drawing/2014/main" id="{D38D84D6-B522-4138-AB49-6B86509DEAFF}"/>
                </a:ext>
              </a:extLst>
            </p:cNvPr>
            <p:cNvCxnSpPr>
              <a:cxnSpLocks/>
              <a:endCxn id="599" idx="1"/>
            </p:cNvCxnSpPr>
            <p:nvPr/>
          </p:nvCxnSpPr>
          <p:spPr>
            <a:xfrm>
              <a:off x="3168000" y="3834000"/>
              <a:ext cx="396000" cy="0"/>
            </a:xfrm>
            <a:prstGeom prst="line">
              <a:avLst/>
            </a:prstGeom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연결선: 구부러짐 324">
              <a:extLst>
                <a:ext uri="{FF2B5EF4-FFF2-40B4-BE49-F238E27FC236}">
                  <a16:creationId xmlns:a16="http://schemas.microsoft.com/office/drawing/2014/main" id="{B2664898-E53E-87A3-6DFA-6969215F0AFA}"/>
                </a:ext>
              </a:extLst>
            </p:cNvPr>
            <p:cNvCxnSpPr>
              <a:cxnSpLocks/>
              <a:stCxn id="600" idx="4"/>
              <a:endCxn id="599" idx="3"/>
            </p:cNvCxnSpPr>
            <p:nvPr/>
          </p:nvCxnSpPr>
          <p:spPr>
            <a:xfrm rot="5400000">
              <a:off x="4266000" y="3546000"/>
              <a:ext cx="126000" cy="450000"/>
            </a:xfrm>
            <a:prstGeom prst="curvedConnector2">
              <a:avLst/>
            </a:prstGeom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8" name="그룹 607">
            <a:extLst>
              <a:ext uri="{FF2B5EF4-FFF2-40B4-BE49-F238E27FC236}">
                <a16:creationId xmlns:a16="http://schemas.microsoft.com/office/drawing/2014/main" id="{BB7FBE26-EDCC-9D34-7F96-69A2FE2B380C}"/>
              </a:ext>
            </a:extLst>
          </p:cNvPr>
          <p:cNvGrpSpPr/>
          <p:nvPr/>
        </p:nvGrpSpPr>
        <p:grpSpPr>
          <a:xfrm rot="5400000">
            <a:off x="3960000" y="3384000"/>
            <a:ext cx="828000" cy="180000"/>
            <a:chOff x="4860000" y="4284002"/>
            <a:chExt cx="828000" cy="180000"/>
          </a:xfrm>
        </p:grpSpPr>
        <p:sp>
          <p:nvSpPr>
            <p:cNvPr id="609" name="사각형: 둥근 모서리 608">
              <a:extLst>
                <a:ext uri="{FF2B5EF4-FFF2-40B4-BE49-F238E27FC236}">
                  <a16:creationId xmlns:a16="http://schemas.microsoft.com/office/drawing/2014/main" id="{BF660E92-FABD-7AA5-2E45-3A8D02C8E7F5}"/>
                </a:ext>
              </a:extLst>
            </p:cNvPr>
            <p:cNvSpPr/>
            <p:nvPr/>
          </p:nvSpPr>
          <p:spPr>
            <a:xfrm>
              <a:off x="5003998" y="4284002"/>
              <a:ext cx="540000" cy="18000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  <a:alpha val="38000"/>
              </a:schemeClr>
            </a:solidFill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10K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610" name="타원 609">
              <a:extLst>
                <a:ext uri="{FF2B5EF4-FFF2-40B4-BE49-F238E27FC236}">
                  <a16:creationId xmlns:a16="http://schemas.microsoft.com/office/drawing/2014/main" id="{CB7E7939-E3C3-842B-AABA-C4AB222D199A}"/>
                </a:ext>
              </a:extLst>
            </p:cNvPr>
            <p:cNvSpPr/>
            <p:nvPr/>
          </p:nvSpPr>
          <p:spPr>
            <a:xfrm rot="16200000">
              <a:off x="558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K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11" name="타원 610">
              <a:extLst>
                <a:ext uri="{FF2B5EF4-FFF2-40B4-BE49-F238E27FC236}">
                  <a16:creationId xmlns:a16="http://schemas.microsoft.com/office/drawing/2014/main" id="{8EC466C7-D871-26D9-490B-FA484FD594C6}"/>
                </a:ext>
              </a:extLst>
            </p:cNvPr>
            <p:cNvSpPr/>
            <p:nvPr/>
          </p:nvSpPr>
          <p:spPr>
            <a:xfrm rot="16200000">
              <a:off x="4860000" y="4320000"/>
              <a:ext cx="108000" cy="108000"/>
            </a:xfrm>
            <a:prstGeom prst="ellipse">
              <a:avLst/>
            </a:prstGeom>
            <a:noFill/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O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2" name="직선 연결선 611">
              <a:extLst>
                <a:ext uri="{FF2B5EF4-FFF2-40B4-BE49-F238E27FC236}">
                  <a16:creationId xmlns:a16="http://schemas.microsoft.com/office/drawing/2014/main" id="{3EAC6EA1-6D77-0559-7ADB-32A3EEF6C477}"/>
                </a:ext>
              </a:extLst>
            </p:cNvPr>
            <p:cNvCxnSpPr>
              <a:cxnSpLocks/>
              <a:stCxn id="609" idx="1"/>
              <a:endCxn id="611" idx="4"/>
            </p:cNvCxnSpPr>
            <p:nvPr/>
          </p:nvCxnSpPr>
          <p:spPr>
            <a:xfrm rot="16200000" flipV="1">
              <a:off x="4985998" y="4356002"/>
              <a:ext cx="2" cy="35998"/>
            </a:xfrm>
            <a:prstGeom prst="line">
              <a:avLst/>
            </a:prstGeom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3" name="직선 연결선 612">
              <a:extLst>
                <a:ext uri="{FF2B5EF4-FFF2-40B4-BE49-F238E27FC236}">
                  <a16:creationId xmlns:a16="http://schemas.microsoft.com/office/drawing/2014/main" id="{560FCA52-CAF9-597A-35B1-B128161BEA35}"/>
                </a:ext>
              </a:extLst>
            </p:cNvPr>
            <p:cNvCxnSpPr>
              <a:cxnSpLocks/>
              <a:stCxn id="610" idx="0"/>
              <a:endCxn id="609" idx="3"/>
            </p:cNvCxnSpPr>
            <p:nvPr/>
          </p:nvCxnSpPr>
          <p:spPr>
            <a:xfrm rot="16200000" flipH="1" flipV="1">
              <a:off x="5561998" y="4356000"/>
              <a:ext cx="2" cy="36002"/>
            </a:xfrm>
            <a:prstGeom prst="line">
              <a:avLst/>
            </a:prstGeom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4" name="그룹 373">
            <a:extLst>
              <a:ext uri="{FF2B5EF4-FFF2-40B4-BE49-F238E27FC236}">
                <a16:creationId xmlns:a16="http://schemas.microsoft.com/office/drawing/2014/main" id="{C1BF5443-D388-57EC-438D-12580F8A049D}"/>
              </a:ext>
            </a:extLst>
          </p:cNvPr>
          <p:cNvGrpSpPr/>
          <p:nvPr/>
        </p:nvGrpSpPr>
        <p:grpSpPr>
          <a:xfrm>
            <a:off x="3600000" y="4428001"/>
            <a:ext cx="828000" cy="540000"/>
            <a:chOff x="3600000" y="4428001"/>
            <a:chExt cx="828000" cy="540000"/>
          </a:xfrm>
        </p:grpSpPr>
        <p:sp>
          <p:nvSpPr>
            <p:cNvPr id="585" name="직사각형 584">
              <a:extLst>
                <a:ext uri="{FF2B5EF4-FFF2-40B4-BE49-F238E27FC236}">
                  <a16:creationId xmlns:a16="http://schemas.microsoft.com/office/drawing/2014/main" id="{C061DB26-24A4-A1AC-11DE-C1F5AD932453}"/>
                </a:ext>
              </a:extLst>
            </p:cNvPr>
            <p:cNvSpPr/>
            <p:nvPr/>
          </p:nvSpPr>
          <p:spPr>
            <a:xfrm>
              <a:off x="3636000" y="4428001"/>
              <a:ext cx="756000" cy="540000"/>
            </a:xfrm>
            <a:prstGeom prst="rect">
              <a:avLst/>
            </a:prstGeom>
            <a:solidFill>
              <a:srgbClr val="FFFF00">
                <a:alpha val="37000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6" name="타원 585">
              <a:extLst>
                <a:ext uri="{FF2B5EF4-FFF2-40B4-BE49-F238E27FC236}">
                  <a16:creationId xmlns:a16="http://schemas.microsoft.com/office/drawing/2014/main" id="{4A16397E-706B-3232-6CF9-3D47AE4AA1A9}"/>
                </a:ext>
              </a:extLst>
            </p:cNvPr>
            <p:cNvSpPr/>
            <p:nvPr/>
          </p:nvSpPr>
          <p:spPr>
            <a:xfrm>
              <a:off x="3600000" y="4680001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7" name="타원 586">
              <a:extLst>
                <a:ext uri="{FF2B5EF4-FFF2-40B4-BE49-F238E27FC236}">
                  <a16:creationId xmlns:a16="http://schemas.microsoft.com/office/drawing/2014/main" id="{2D8F8BFA-CC68-5569-196D-685913A04C36}"/>
                </a:ext>
              </a:extLst>
            </p:cNvPr>
            <p:cNvSpPr/>
            <p:nvPr/>
          </p:nvSpPr>
          <p:spPr>
            <a:xfrm>
              <a:off x="4320000" y="4680001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2" name="타원 361">
              <a:extLst>
                <a:ext uri="{FF2B5EF4-FFF2-40B4-BE49-F238E27FC236}">
                  <a16:creationId xmlns:a16="http://schemas.microsoft.com/office/drawing/2014/main" id="{DBA63D27-CDFD-0CEC-B576-8EE0F075A9E7}"/>
                </a:ext>
              </a:extLst>
            </p:cNvPr>
            <p:cNvSpPr/>
            <p:nvPr/>
          </p:nvSpPr>
          <p:spPr>
            <a:xfrm>
              <a:off x="3780000" y="468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3" name="타원 372">
              <a:extLst>
                <a:ext uri="{FF2B5EF4-FFF2-40B4-BE49-F238E27FC236}">
                  <a16:creationId xmlns:a16="http://schemas.microsoft.com/office/drawing/2014/main" id="{B7D43F52-9AE9-257C-F4CD-A588A27FCE30}"/>
                </a:ext>
              </a:extLst>
            </p:cNvPr>
            <p:cNvSpPr/>
            <p:nvPr/>
          </p:nvSpPr>
          <p:spPr>
            <a:xfrm>
              <a:off x="4140000" y="4680000"/>
              <a:ext cx="108000" cy="108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77D69EE-D1F7-7B64-84AC-139262E0D7AB}"/>
              </a:ext>
            </a:extLst>
          </p:cNvPr>
          <p:cNvSpPr txBox="1"/>
          <p:nvPr/>
        </p:nvSpPr>
        <p:spPr>
          <a:xfrm>
            <a:off x="5469467" y="84667"/>
            <a:ext cx="4275666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/>
              <a:t>BalLoRa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4332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4856</TotalTime>
  <Words>830</Words>
  <Application>Microsoft Office PowerPoint</Application>
  <PresentationFormat>A4 용지(210x297mm)</PresentationFormat>
  <Paragraphs>124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Cambria</vt:lpstr>
      <vt:lpstr>Consolas</vt:lpstr>
      <vt:lpstr>Office 테마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Jay Han</dc:creator>
  <cp:lastModifiedBy>Jay Han</cp:lastModifiedBy>
  <cp:revision>62</cp:revision>
  <dcterms:created xsi:type="dcterms:W3CDTF">2023-10-12T18:46:51Z</dcterms:created>
  <dcterms:modified xsi:type="dcterms:W3CDTF">2023-10-27T06:55:32Z</dcterms:modified>
</cp:coreProperties>
</file>